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0.xml" ContentType="application/inkml+xml"/>
  <Override PartName="/ppt/notesSlides/notesSlide18.xml" ContentType="application/vnd.openxmlformats-officedocument.presentationml.notesSlide+xml"/>
  <Override PartName="/ppt/ink/ink21.xml" ContentType="application/inkml+xml"/>
  <Override PartName="/ppt/notesSlides/notesSlide19.xml" ContentType="application/vnd.openxmlformats-officedocument.presentationml.notesSlide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 autoAdjust="0"/>
    <p:restoredTop sz="93675" autoAdjust="0"/>
  </p:normalViewPr>
  <p:slideViewPr>
    <p:cSldViewPr snapToGrid="0">
      <p:cViewPr varScale="1">
        <p:scale>
          <a:sx n="122" d="100"/>
          <a:sy n="122" d="100"/>
        </p:scale>
        <p:origin x="1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03:21.3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793 2451 16383,'51'0'0,"0"0"0,0-1 0,1 1 0,-1-1 0,0 1 0,-5 0 0,0-1 0,1 1 0,1 0 0,1 0 0,0-1 0,1 1 0,2 0 0,-2 0 0,0 0 0,2 0 0,1 0 0,0 0 0,1 0 0,1 0 0,0 0 0,1 0 0,0 0 0,-8 0 0,1 0 0,1 0 0,0 0 0,1 0 0,0 0 0,0 0 0,0 0 0,1 0 0,-1 0 0,1 0 0,-1 0 0,1 0 0,-1 0 0,1 0 0,-1 0 0,1 0 0,-1 0 0,1 0 0,0 0 0,0 0 0,0 0 0,1 0 0,0 0 0,1 0 0,0 0 0,-5 0 0,1 0 0,1 0 0,1 0 0,0 0 0,1 0 0,0 0 0,-1 0 0,1 0 0,-1 0 0,-1 0 0,0 0 0,-2 0 0,-1 0 0,-1 0 0,-2 0 0,8 0 0,-2 0 0,-2 0 0,-1 0 0,-1 0 0,-1 0 0,0 0 0,1 0 0,0 0 0,2 0 0,4 0 0,2 0 0,1 0 0,0 0 0,1 0 0,-2 0 0,-1 0 0,-3 0 0,-2 0 0,-4 0 0,9 0 0,-4 0 0,-3 0 0,-2 0 0,0 0 0,8 0 0,-2 0 0,-1 0 0,0 0 0,-6 0 0,-1 0 0,0 0 0,-1 0 0,9 0 0,-1 0 0,-1 0 0,-5 0 0,-2 0 0,0 0 0,11 0 0,-2 0 0,-11 0 0,-2-1 0,-8 1 0,-2-1 0,19-1 0,-8 0 0,-12 1 0,-8 1 0,-8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6:53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23626 3557 16383,'24'0'0,"-1"2"0,-15-1 0,6 1 0,0-2 0,0 0 0,4 0 0,3 0 0,6 0 0,5 0 0,7 0 0,11 0 0,-18 0 0,2 0 0,5 0 0,1 0 0,2 0 0,1 0 0,-2 0 0,1 0 0,-3 0 0,0 0 0,-1 0 0,0 0 0,0 0 0,0 0 0,1 0 0,1 0 0,1 0 0,-1 0 0,0 0 0,-2 0 0,0 0 0,-2 0 0,-2 0 0,-1 0 0,0 0 0,-1 0 0,0 0 0,0 0 0,2 0 0,1 0 0,2 0 0,0 0 0,1 0 0,-1 0 0,-1 0 0,0 0 0,-3 0 0,0 0 0,0 0 0,-1 0 0,1 0 0,0 0 0,2 0 0,0 0 0,1 0 0,0 0 0,-3 0 0,0 0 0,-2 0 0,-2 0 0,22 0 0,-5 0 0,1 0 0,-16 0 0,2 0 0,3-1 0,1 0 0,3 0 0,-1 0 0,3 0 0,-1 0 0,-3 0 0,-1 0 0,2 1 0,0 0 0,0 0 0,-1 0 0,-1 0 0,0 0 0,-2 0 0,1 0 0,4 0 0,1 0 0,3 0 0,2 0 0,6 0 0,2 0 0,-17 0 0,1 0 0,0 0 0,15 0 0,0 1 0,-3 0 0,0 1 0,-6 0 0,-1 1 0,-1-1 0,-1 1 0,1 0 0,1 0 0,-2-1 0,-1 0 0,0 0 0,-1 0 0,-2 0 0,-2-1 0,-4 0 0,1 0 0,13 2 0,0 0 0,-11-1 0,0-1 0,13 3 0,0 0 0,-14-1 0,-2 0 0,0 0 0,-1 0 0,-2 0 0,0 0 0,24 1 0,-2-3 0,-19 0 0,0 0 0,16 0 0,-19 0 0,0 0 0,10 1 0,2-2 0,-1 0 0,-2 0 0,-2 0 0,-5 0 0,-5 1 0,-3 1 0,-5 0 0,-3-1 0,-1-1 0,1 0 0,2 0 0,3 0 0,3 0 0,2 0 0,1 0 0,0 0 0,0 0 0,1 0 0,-2 0 0,-1 0 0,-1 0 0,-2 0 0,0 0 0,-2 0 0,-1 0 0,-1 0 0,-3 0 0,-1 0 0,-1 0 0,-2 0 0,1 0 0,1 0 0,-2 0 0,3 0 0,-3 0 0,0 0 0,1 0 0,2 0 0,2 0 0,0 0 0,2 0 0,-1 0 0,-2 0 0,-1 0 0,-3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7:20.3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23589 3563 16383,'0'-43'0,"-1"0"0,0 1 0,1-1 0,-1-1 0,1 0 0,-1 0 0,1 0 0,0 1 0,0-1 0,0 1 0,0 1 0,0-12 0,0 0 0,0 4 0,0 11 0,0 3 0,0-1 0,0-4 0,0-1 0,0-2 0,0-3 0,0-3 0,0-1 0,0 4 0,0-3 0,0 2 0,0-1 0,0 4 0,-1-2 0,1 0 0,1 1 0,0 2 0,1 0 0,0 2 0,0 0 0,1-4 0,0 3 0,0-3 0,1 5 0,0-3 0,1 1 0,0 1 0,2-6 0,-1 2 0,1 3 0,0 1 0,0 3 0,-1-3 0,0 8 0,-1 16 0,-1 11 0,6 6 0,-1 1 0,19 0 0,7 0 0,-2 0 0,2 0 0,1 0 0,4 0 0,-1 0 0,0 0 0,0 0 0,0 0 0,3 0 0,0 0 0,1 0 0,1 0 0,0 0 0,6 1 0,-5 1 0,6 2 0,1 0 0,1 0 0,-4 0 0,3 0 0,-3 0 0,0 0 0,3 1 0,-8-1 0,2 2 0,2-1 0,-1 1 0,-1-1 0,-3 0 0,9 1 0,-3 0 0,-1-1 0,0 0 0,-3 0 0,-2 0 0,1-1 0,-1 0 0,10 1 0,0 0 0,-1 0 0,-1-1 0,-1-1 0,-1 1 0,-3 0 0,-1 1 0,1-1 0,2 1 0,1-1 0,1 1 0,-10-2 0,0 0 0,1 1 0,0-1 0,3 1 0,0-1 0,0 1 0,1-1 0,3 1 0,1 0 0,1-1 0,0 2 0,-6-2 0,1 1 0,0 0 0,0 1 0,1-1 0,2 1 0,1 0 0,0 0 0,0 0 0,0 0 0,-1 0 0,0 0 0,0 1 0,0-1 0,-1 1 0,-2-2 0,0 1 0,-1 0 0,-1-1 0,0 1 0,4 0 0,-1-1 0,-2 1 0,0-1 0,8 1 0,-2 0 0,0 0 0,-1-1 0,0 0 0,-1 0 0,-2-1 0,-1 0 0,1 1 0,0-1 0,0 0 0,0-1 0,-1 0 0,-1 0 0,-1 0 0,-3-1 0,0 0 0,-2 0 0,0 0 0,-2 1 0,1-1 0,14 2 0,0-1 0,1 0 0,0 1 0,-2 0 0,1 0 0,-3 0 0,0 0 0,-5 1 0,-2-1 0,-3 0 0,-2 0 0,-2 1 0,-1-1 0,-4 0 0,0 0 0,21 2 0,-3 1 0,2 0 0,4 0 0,-24-2 0,0-1 0,2 0 0,1 1 0,0-1 0,1 1 0,1-1 0,0 0 0,-4 0 0,-1 0 0,18 1 0,-15-1 0,-13 0 0,-9 2 0,-6 1 0,-3 8 0,-1 0 0,0 8 0,0 1 0,0 5 0,0 8 0,0-10 0,0 2 0,0 9 0,0 3 0,0-3 0,0 2 0,0 1 0,0 11 0,0 1 0,0 3 0,0-11 0,0 2 0,0 0 0,0 0 0,0 1 0,0 1 0,0 0 0,0-1 0,0-3 0,0 1 0,0-2 0,0 0 0,0 8 0,0 0 0,0-2 0,0-5 0,0-1 0,0 0 0,0-5 0,0-1 0,-1-1 0,0 11 0,-2-3 0,0-7 0,-1-2 0,-6 17 0,0-16 0,-1-10 0,2-9 0,0-3 0,-1-1 0,1-5 0,0-3 0,0-3 0,-5-4 0,-5-9 0,-6-7 0,-4-6 0,1 1 0,1 9 0,-2 6 0,-9 5 0,-12 6 0,20 1 0,-1 0 0,-1 2 0,1 0 0,2 2 0,0-2 0,2 0 0,1-1 0,-22 0 0,3-3 0,6-2 0,9 0 0,10 0 0,8 0 0,4 2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7:32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26945 3250 16383,'0'42'0,"0"0"0,0-5 0,0 3 0,0 1 0,0 7 0,0 3 0,0 1 0,0-12 0,0 1 0,0 0 0,0-1 0,0 8 0,0-2 0,0-3 0,0 7 0,0-5 0,0-12 0,0-5 0,0-3 0,0-11 0,0-7 0,0 3 0,0 7 0,0 13 0,0 9 0,-1 4 0,0-9 0,-1-11 0,1-13 0,1-4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7:34.7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26621 4360 16383,'6'37'0,"0"1"0,1 3 0,2-4 0,8 8 0,-5-9 0,-3-24 0,-6-8 0,4 1 0,1 3 0,1 0 0,-1 4 0,-1-3 0,-1 0 0,1 2 0,1 2 0,2 3 0,-1 1 0,0 0 0,0 0 0,-2-3 0,-1-1 0,-1-3 0,0-2 0,-1-1 0,1 1 0,2 0 0,-2 1 0,1-1 0,0-2 0,3-3 0,0-11 0,0 1 0,-4-7 0,0 4 0,1 0 0,1-3 0,1-1 0,5-4 0,9-3 0,13-6 0,-13 11 0,1 1 0,1-2 0,2 0 0,-1 1 0,-1 0 0,20-12 0,-5 3 0,-4 3 0,-2 0 0,-5 4 0,-6 2 0,-5 4 0,-5 5 0,-4 3 0,-2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8:26.2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19747 3242 16383,'42'-8'0,"0"1"0,0-1 0,1-3 0,1-2 0,-4-2 0,1-6 0,-3-3 0,-1-1 0,-1-1 0,-6 1 0,-2 0 0,-6 4 0,-1-3 0,8-15 0,-1-5 0,-10 7 0,-2-2 0,0-2 0,0 1 0,0-1 0,-3-3 0,-3 2 0,-3-3 0,-1 1 0,-1 4 0,1-7 0,-3 3 0,-1-7 0,-3 6 0,-5 13 0,-11 6 0,-12-1 0,8 9 0,0 0 0,-3-1 0,0 1 0,1 0 0,1 1 0,-15-10 0,10 11 0,8 6 0,1 6 0,-4 2 0,-16 1 0,-4 2 0,-4 1 0,12 2 0,0 1 0,-13 1 0,3 2 0,2 10 0,17-1 0,11-1 0,4 2 0,0 8 0,-7 10 0,-3 9 0,9-21 0,-1 3 0,-2 10 0,0 2 0,5-9 0,1 1 0,-2 10 0,1 1 0,4-10 0,2 1 0,-1 16 0,1 0 0,1-16 0,0-1 0,1 8 0,1-3 0,0-8 0,0-6 0,0 1 0,4 1 0,4 2 0,2-2 0,2-7 0,-1-4 0,0-4 0,0-1 0,4 3 0,11 7 0,9 10 0,-10-10 0,-3-1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21.1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4993 8073 16383,'-3'48'0,"2"-17"0,0 0 0,1 15 0,0 3 0,0-11 0,0 4 0,0-14 0,0 2 0,0 0 0,0 1 0,-1-1 0,-1-1 0,-12 20 0,-7-5 0,3-23 0,-5-1 0,-19 8 0,-4-1 0,10-6 0,-1 0 0,3-4 0,-2-1 0,3-1 0,1-3 0,4-1 0,-17 5 0,17-5 0,16-5 0,65-1 0,-17-1 0,4 0 0,0 1 0,-1 6 0,-8 2 0,-7-1 0,-8 0 0,-6-1 0,-5-1 0,-2 3 0,-1 6 0,2 15 0,2 8 0,0 4 0,0-6 0,0 1 0,0-5 0,-1 2 0,1-2 0,0-1 0,-1-3 0,2 17 0,-3-16 0,-2-10 0,-1-5 0,0 4 0,1 4 0,4 7 0,1 6 0,2 3 0,2 0 0,0-5 0,3 1 0,-5-15 0,2-1 0,-6-14 0,0-3 0,7-1 0,-6-1 0,7 1 0,-4 1 0,-3-2 0,2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22.5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4974 8236 16383,'0'-50'0,"0"8"0,0 19 0,0 6 0,0 3 0,4-5 0,8-7 0,9-4 0,6-2 0,0 5 0,-3 7 0,-4 4 0,-4 6 0,-3 1 0,-3 4 0,-1 3 0,0 0 0,0 2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45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4743 12293 16383,'-2'32'0,"1"-1"0,0 12 0,0 1 0,1-13 0,0-2 0,0 6 0,0-4 0,0-13 0,0 0 0,2 18 0,1-1 0,1 5 0,-1-5 0,1 1 0,0 2 0,0 6 0,1 1 0,-1 1 0,1 0 0,0 1 0,-1 0 0,-1-6 0,-1 0 0,1-1 0,0 12 0,-1-4 0,-1-13 0,0-4 0,-1 5 0,0-18 0,-5-10 0,-13-1 0,-27 11 0,9-1 0,-5 3 0,10-4 0,-2 2 0,0 0 0,-1 2 0,0 0 0,1 0 0,-10 5 0,4-1 0,11-7 0,4-2 0,-5 2 0,19-12 0,10-4 0,23 0 0,-12 0 0,15 2 0,-20 1 0,0 0 0,6 4 0,1 4 0,12 12 0,2 9 0,-10-11 0,0 1 0,1 2 0,-2 1 0,0 0 0,-1 1 0,3 11 0,-1 1 0,-6-10 0,-1 0 0,4 9 0,-2-1 0,0 9 0,-5-9 0,-2-12 0,-2-6 0,0 3 0,3 14 0,-4-10 0,1 2 0,0 6 0,0 1 0,0 1 0,0 0 0,-1-4 0,0-1 0,2 17 0,-2-12 0,-2 0 0,0 6 0,0-15 0,0 0 0,0 4 0,0-1 0,0-1 0,0-1 0,0 18 0,0-14 0,0-13 0,0-3 0,0 3 0,0 6 0,0 8 0,0-9 0,0 0 0,2-12 0,1 0 0,3 1 0,0 2 0,0-1 0,1-1 0,0-1 0,6 6 0,-2-3 0,4 8 0,-3-4 0,0 1 0,1 0 0,1-2 0,-1-2 0,0-2 0,-2-3 0,-2-2 0,-1-2 0,-2-2 0,1 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39:57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13862 12818 16383,'0'0'0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0:04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15550 3477 24575,'50'0'0,"-1"0"0,0 0 0,4 0 0,-10 0 0,3 0 0,3 0 0,-3 0-590,-4 0 1,-1 0 0,0 0 0,-1 0 589,10 0 0,-1 0 0,-1 0 0,-1 0 0,-2 0 0,-1 0 128,-4 0 1,-1 0 0,-1 0-129,14 0 0,-1 0 0,-3 0 0,-1 0 0,-1 0 0,-1 0 237,-2-2 0,-1 0-237,-3-1 0,0 0 0,-4-1 0,-2-2 0,-3 1 0,-2-1 1197,18-4-1197,-12 0 300,-9 5-300,-10 1 0,-8 4 0,-3-1 0</inkml:trace>
  <inkml:trace contextRef="#ctx0" brushRef="#br0" timeOffset="8993">17146 3474 24575,'4'3'0,"0"1"0,1 2 0,-1-1 0,2 0 0,-3-1 0,1-1 0,1 0 0,0-1 0,1 1 0,0 0 0,1-1 0,1 2 0,0-1 0,2 1 0,1 0 0,1-1 0,8 1 0,-3-2 0,5 0 0,-5-1 0,2-1 0,1 0 0,-1 0 0,-1 0 0,-4 0 0,-1 0 0,-2 0 0,0 0 0,-1-1 0,-2-1 0,-2-2 0,0-3 0,-1-2 0,0-1 0,0-2 0,-1-4 0,0-2 0,-1-4 0,-1-12 0,2-5 0,-1 0 0,3 2 0,-2 14 0,-1 2 0,0-6 0,-1 4 0,-2-8 0,0 8 0,0 2 0,0 4 0,0 4 0,0-3 0,-1 5 0,-1-3 0,-2 6 0,-3 1 0,0 2 0,0 0 0,-1 0 0,-1-1 0,0 0 0,-2-1 0,1 0 0,-1-1 0,0 0 0,-1 0 0,-2 0 0,-2 1 0,-2-2 0,0 0 0,-2 1 0,0-1 0,0 2 0,2 2 0,4 2 0,2 2 0,3 0 0,1 1 0,1 0 0,2 0 0,0 0 0,0 0 0,-2 3 0,1 1 0,-1 2 0,3-1 0,1 1 0,1 0 0,-1 2 0,1 2 0,-1 0 0,0 5 0,2-3 0,0 4 0,1-6 0,0 1 0,-2 0 0,1-1 0,-1 1 0,0 0 0,1-1 0,-1 1 0,1 0 0,-1-1 0,1 2 0,-1 0 0,0 3 0,0 1 0,-1 2 0,1 2 0,0 0 0,0 3 0,1 3 0,-2 5 0,1 6 0,-1 0 0,0-3 0,1-4 0,1-9 0,1-5 0,0-4 0,0 3 0,0-5 0,0 3 0,0-7 0,0-1 0,0-1 0,1-1 0,2 0 0,0-1 0,0 0 0,2-2 0,-3 0 0,1 0 0</inkml:trace>
  <inkml:trace contextRef="#ctx0" brushRef="#br0" timeOffset="16188">13767 12757 24575,'0'19'0,"0"9"0,0 5 0,0-1 0,0-10 0,0-9 0,0-5 0,0-3 0,0-2 0,0 2 0,0-2 0,0 3 0,0-2 0,0 1 0,0 0 0,0 0 0,0 1 0,0 0 0,0 1 0,0 2 0,-1-2 0,0 1 0,-1-1 0,2-1 0,0 1 0,0-1 0,0 0 0,0-1 0,0 1 0,0-1 0,0-2 0,0 0 0,0 0 0,0-1 0,0-7 0,0-3 0,0-12 0,0 0 0,0-4 0,0 0 0,0 1 0,0-1 0,0 3 0,0 2 0,0 4 0,0 1 0,0 2 0,-3 1 0,0 0 0,-1 1 0,2 1 0,0 0 0,0 0 0,0 1 0,-1 1 0,2 2 0,1 0 0,0 0 0,0-1 0,0 0 0,-1-4 0,-1 2 0,1-1 0,0 2 0,0 2 0,1-1 0,0 1 0,0 1 0,0 0 0,0 0 0,0 1 0,1 1 0,1 1 0,-1 1 0,2 0 0,-1 0 0,0 0 0,-1 1 0,0 2 0,-1-1 0,0 1 0</inkml:trace>
  <inkml:trace contextRef="#ctx0" brushRef="#br0" timeOffset="92819">6565 15695 24575,'9'0'0,"1"0"0,1 0 0,1 0 0,2 0 0,30 0 0,-8 0 0,6 0 0,0 0 0,-2 0 0,1 0 0,4 0 0,-1 0 0,4 0 0,4 0 0,-1 0 0,-3 0 0,2 1 0,-2 0 0,0-1 0,0 1-262,1 0 0,0-1 0,-1 0 0,-2 1 262,7 0 0,-3 1 0,-4-1 0,-2 1 0,-4 0 0,-2-1 0,-2 0 0,0 0 0,0 0 0,0 0 0,2-1 0,2 0 0,3 0 0,-2 0 0,9 0 0,0 0-217,-3 1 1,3-1-1,-2 2 217,-11-1 0,-1 1 0,0-1 0,1 1 0,-1 0 0,2 0 0,12 0 0,3 0 0,-4 0 0,1 1 0,-1-1 337,-9-1 1,1 0-1,-4-1-337,-6 2 0,-3-2 0,25 0 0,-25 0 0,1 0 0,2 0 0,0 0 0,1 1 0,0 0 343,-2 1 0,-1 0-343,-1 0 0,0 1 0,12 2 0,1 1 0,-9-3 0,1 1 0,12 1 0,0-1 0,-12-1 0,-2 0 0,-2 0 0,0 0 0,23 2 0,-5-2 0,0-1 0,4 0 0,-23-1 0,-1 0 0,3 1 0,-1 0 0,-1 0 0,0 0 0,23 2 0,-4 0 0,-2-2 0,-1-1 0,-1-1 0,-2 0 0,-1 1 0,-2 1 0,1 0 0,0 0 0,-2 0 0,-1-1 0,-5 1 0,0 0 0,0-1 0,2-1 0,1 0 0,3 0 0,9 0 0,-20 0 0,2 0 0,4 0 0,2 0 0,3 0 0,1 0 0,-1 0 0,-1 0 0,-2 0 0,-1 0 0,20 0 0,-5 0 0,-19 0 0,3 0 0,-11 0 0,1 0 0,-2 0 0,-3 0 0,-3 0 0,-5 0 0,-1 0 0,-3-1 0,-12-5 0,-10-6 0,5 3 0,-5 0 0</inkml:trace>
  <inkml:trace contextRef="#ctx0" brushRef="#br0" timeOffset="108414">4845 12524 24575,'-2'6'0,"0"10"0,2-8 0,0 23 0,0 9 0,0-9 0,0 4 0,0 6 0,0 1 0,0-5 0,0-1 0,0-6 0,0 0 0,-2 4 0,0 3 0,-3-2 0,0 3 0,-1-2 0,-1 12 0,-1 0 0,0-11 0,0 0 0,1-5 0,-8 11 0,4-18 0,-2-6 0,-4 11 0,-4 10 0,-2 5 0,1-4 0,0 0 0,-2 5 0,-1-2 0,5-13 0,-1-3 0,2-8 0,-2-2 0,-5 6 0,-2 0 0,-5 3 0,1 1 0,0-2 0,2-2 0,7-5 0,1-2 0,-5 3 0,16-12 0,12-6 0,14-2 0,0 0 0,9 0 0,-4 0 0,-4 0 0,-2 0 0,-3 1 0,-3 0 0,2 5 0,-3-2 0,1 3 0,0 0 0,7 11 0,8 15 0,-6-9 0,2 2 0,4 7 0,1 2 0,0 2 0,0 0 0,0 0 0,-2-2 0,-4-5 0,-2-2 0,7 14 0,-10-16 0,-6-8 0,-3 0 0,-4-6 0,0 3 0,0-4 0,0 5 0,0 9 0,0 11 0,0 10 0,0-1 0,0-2 0,0-14 0,0 1 0,0 21 0,0-14 0,0 2 0,0-6 0,0 1 0,0 1 0,0 0 0,0-2 0,1-1 0,1-4 0,0-2 0,3 15 0,2-12 0,0-7 0,0-6 0,0-2 0,1-2 0,0-1 0,0-2 0,1 1 0,-1-2 0,1 0 0,0 1 0,0-1 0,-1 0 0,-1-3 0,0 1 0,-2-2 0,1 0 0,-1 0 0,0-1 0,1 0 0,-1 0 0,0 1 0,-1 0 0,0 1 0,0 3 0,2 0 0,0 1 0,0 0 0,0 1 0,0 0 0,1 1 0,0-1 0,-1 1 0,1 0 0,-1-1 0,-1-2 0,-2-3 0,-1-3 0</inkml:trace>
  <inkml:trace contextRef="#ctx0" brushRef="#br0" timeOffset="112037">13858 12631 24575,'0'23'0,"0"2"0,0 3 0,0-4 0,0-4 0,0 2 0,0 6 0,4 7 0,2 0 0,4-7 0,2-8 0,-1-7 0,2-1 0,5 3 0,11 6 0,13 7 0,-17-13 0,1 1 0,0-2 0,0-1 0,19 8 0,-11-10 0,-10-6 0,-3-3 0,-3-2 0,2 0 0,2 0 0,2 0 0,-1-1 0,0-3 0,1-3 0,1-3 0,0-3 0,0-1 0,-3 0 0,-2-2 0,-2-3 0,-3-3 0,-3-3 0,-6-5 0,-3-7 0,-2-2 0,0-4 0,1 0 0,0-3-242,0 3 0,0-2 0,-1 1 242,1 3 0,0 0 0,0 1 0,-1-1 0,0 0 0,0 1 0,0-11 0,-1 3 0,1 10 0,-2 4 0,-1-8 0,-2 23 0,-4 12 0,-2 4 726,-6 2-726,5 1 0,-5 0 0,5 0 0,-4 2 0,3 1 0,-6 3 0,0 2 0,-10 2 0,-14 2 0,15-3 0,-2-1 0,-4 2 0,0 1 0,1 0 0,0 0 0,5 0 0,1 1 0,-9 7 0,16-3 0,10-4 0,6-1 0,2 0 0,1-1 0,-2 1 0,-1 0 0,0-1 0,-3 1 0,1 0 0,-2-1 0,1 1 0,-1 1 0,-2 3 0,-1 2 0,-2 5 0,-2 2 0,0 1 0,-1 1 0,1 1 0,4-8 0,2-1 0,3-8 0,2 0 0,-1-2 0,-1 0 0,-2 3 0,-2 3 0,-4 5 0,-1 3 0,0-2 0,2-4 0,3-4 0,4-3 0,2-2 0,2-3 0,1 3 0,0-4 0,0 2 0</inkml:trace>
  <inkml:trace contextRef="#ctx0" brushRef="#br0" timeOffset="152473">23716 3848 24575,'21'0'0,"21"0"0,16 0 0,2 0 0,-14 0 0,1 0 0,3 0 0,2 0-1085,-4 0 1,4 0 0,1 0 0,1 0-1,-1 0 1,0 0 1084,-5 0 0,0 0 0,0 0 0,0 0 0,-1 0 0,-1 0 0,4 0 0,0 0 0,-2 0 0,0 0 0,-1 0 452,4 0 1,-1 0 0,-1 0 0,1 0-453,4 1 0,1 0 0,-1 0 0,-4 0 0,-3 0 0,-4 0 0,3 0 0,-5 0 0,3 1 0,2-1 0,-1 1 0,-3-1 0,0 0 0,-1-1 0,-2 1 0,1-1 0,3 0 0,1 1 0,-1-1 0,-1 1 144,12-1 1,-2 0 0,-2 0-145,-10 0 0,-2 0 0,0 0 0,1 0 0,0 0 0,0 0 0,0 0 0,0 0 0,0 0 0,-1 0 0,0 0 0,-1 0-94,17 0 0,-1 0 94,0 0 0,1 0 0,-1 0 0,1 0 0,-15 0 0,1 0 0,0 0 727,5 0 1,1-1 0,2 2-728,3-1 0,3 1 0,0 0-500,-9 1 0,1-1 1,1 1-1,1 0 500,-6 0 0,0 1 0,2 0 0,-1 0 0,1 0 0,0 0 0,0 1 0,0-1 0,2 1 0,1 0 0,1 1 0,2-1 0,2 1 0,-1 1 0,-1-2 0,-3 1 0,6 0 0,-4-1 0,0 1 0,0 0 0,-4-1 0,1 1 0,0-1 0,-2 0 0,-5 0 313,16 0 1,-4 0-314,-11-1 0,0-1 0,0 1 0,13 0 0,-1 0 0,-1-1 0,-3 0 99,-11 0 0,-3-2-99,-6 1 0,-2-2 1116,12 1-1116,8 0 2324,-19 0-2324,-1 0 0,-4 0 0,-1 0 0,-1 0 0,0 0 0,-1 0 0,-2 0 0,-2 0 0,-2 0 0,1 0 0,-1 0 0,0 0 0,1 0 0,1 0 0,-1 0 0,0 0 0,-3 0 0,-3 1 0,-4 4 0,-2-3 0,-2 3 0</inkml:trace>
  <inkml:trace contextRef="#ctx0" brushRef="#br0" timeOffset="-131389.73">13325 17255 24575,'28'0'0,"19"0"0,-7-1 0,6 0 0,-9 0 0,2 0 0,1 0-450,1-1 1,0 1-1,2-1 450,1 0 0,1-1 0,-1 1 0,-2-1 0,-1 1 0,-1-1 0,0 0 0,-1 0 0,0 0 0,3-1 0,1 0 0,-1 0 0,-3 0 0,-1 0 0,3 1 0,2 0 0,3 0 0,0 0 0,-2 0 0,5 0 0,-3 1 0,3-1-351,-3 2 0,2 0 1,1 0-1,-3 0 351,5 0 0,-1 0 0,0 1 0,-10 0 0,1 0 0,0 0 0,0 0 0,5 0 0,1 0 0,0 0 0,0 0 0,-2 0 0,1 0 0,-1 0 0,0 0 0,-1 0 0,-1 0 0,0 0 0,-1 0 0,9 0 0,-1 0 0,-3 0 217,-9 0 0,-1 0 0,-2 0-217,8 0 0,-4 0 0,-9 0 0,-4 0 0,6 0 637,-12 0-637,-6-2 1464,-5 1-1464,-3 0 0,-2 0 0,-1 1 0,-2 0 0,0 0 0</inkml:trace>
  <inkml:trace contextRef="#ctx0" brushRef="#br0" timeOffset="-93122.73">9390 13928 24575,'30'0'0,"0"0"0,12 0 0,4 0 0,-2 0 0,4 0 0,-1 0 0,-4 0 0,-1 0 0,1 0 0,1 0 0,0 0 0,-1 0 0,8 0 0,3 0 0,-10 0 0,5 0 0,3 0 0,0 0 0,-4 0 0,1 0 0,2 0 0,0 0 0,0 0-582,1 0 0,1-1 1,0 1-1,0-1 1,-2 1 581,-3-1 0,0 1 0,0-1 0,-3 1 0,-4-1 0,3 0 0,-3 0 0,-3 0 342,11-1 1,-3 0-343,-7 1 0,-3 0 0,-9-1 0,-1 0 0,25-1 0,-19 1 0,6 1 2223,-13 1-2223,6 0 0,-11 0 0,1 0 0,-16 0 0,-8 0 0,-7-3 0,3 2 0,-1-2 0</inkml:trace>
  <inkml:trace contextRef="#ctx0" brushRef="#br0" timeOffset="-71657.73">17819 3287 24575,'-7'0'0,"-18"-3"0,-14-11 0,-4-3 0,11 7 0,0-2 0,-2-1 0,-3-2 0,8 1 0,-1-7 0,7-16 0,18 3 0,1-7 0,-5-2 0,-2-9 0,0-1 0,0 2 0,2 10 0,1 1 0,1 1 0,-2-3-136,-1 0 0,0-3 0,-1-1 0,1 3 1,2 6 135,-3-12 0,3 7 0,3 11 0,2 3 0,1-15 0,7-2 0,1 18 0,3-2 0,12-12 0,4 1 0,-1 5 0,4 2 0,-2 5 0,2 0 0,1 2 226,-2 4 0,1 2 1,4-1-227,6-4 0,6-1 0,1 0 0,-2 2 0,-7 4 0,-2 2 0,2 0 0,4-1-184,1 0 0,5-1 0,2 0 0,1-1 0,1 3 0,-2 1 184,-4 3 0,1 3 0,0 0 0,-1 1 0,1 1 0,-1-1 0,5-2 0,0 1 0,0 1 0,1 0 0,0 1 0,-4 2 0,1 1 0,0 1 0,0 0 0,0 2 0,-2 0 0,1 1 0,-1 1 0,-1 1 0,2 1 0,2 2 0,-2 1 0,2 1 0,2 1 0,0 1 0,0 0 0,-1 1 0,-2-1 0,0-1 0,-3 0 0,-1 0 0,1 1 0,0 1 0,2 2 0,2 2 0,3 1 0,1 2 0,0 0 0,-1 2 0,-2 1 0,-4 0 0,1 3 0,-4 2 0,-1 0 0,-2 1 0,2 1 0,1-1 0,0 0 0,0 0 0,-1 2 0,0 3 0,1 3 0,0 4 0,-1 1 0,-2-1 0,-4-2 0,2 4 0,-4-3 0,-1 2 0,5 4 0,-1 0 0,-7-3 0,-8-5 0,-6-2 0,-5-1 0,-3 3 0,-3 5 0,-4 4 0,-5 1 0,-6 4 0,-7 1 0,-2 2 0,3-11 0,-2 2 0,-2 1 0,-1-1 0,0-3-348,-4 1 0,-2-3 1,-1 0-1,-1-2 348,-3 1 0,-3 0 0,1-3 0,1-3 0,2-3 0,1-3 0,-3 0 138,-2 0 0,-4 0 1,-2 0-1,-2-1-138,2-3 0,-2-1 0,-1 0 0,-1-1 0,0 0 0,-1 0 0,-1 1 0,-1-2 0,0 1 0,-1-2-198,5-2 1,-1 0 0,0 0-1,-1-2 1,-1 0 0,-1-2 197,2-1 0,-2-1 0,0-2 0,-1 0 0,0 0 0,3-1 0,1 0-427,-3 0 0,3 0 0,1-1 0,0 0 0,-3-1 427,-1 0 0,-2-1 0,-1-1 0,1 0 0,3-1 0,5-1 0,-7-3 0,6-2 0,4-1 588,-8-4 1,6-1-589,14 0 0,3-1 417,-1-8-417,7-6 1148,-2-6-1148,-3-1 2519,2 2-2519,4 12-6784,6 8 6784,5 7 0,2 5 0,3 1 0,1 0 0</inkml:trace>
  <inkml:trace contextRef="#ctx0" brushRef="#br0" timeOffset="-70250.73">19589 3105 24575,'11'0'0,"3"0"0,8 0 0,9 0 0,-1 0 0,3 0 0,5 0 0,0 0 0,-4 0 0,0 0 0,-4 0 0,-2-1 0,7-4 0,-10 2 0,6-3 0,-10 3 0,0 0 0,0 1 0,-3 1 0,-6-1 0,-5 1 0,-6-1 0,-4 0 0,0 1 0,-1-1 0,-1 2 0,2 0 0,-1 0 0,0 0 0,2 0 0,0 0 0</inkml:trace>
  <inkml:trace contextRef="#ctx0" brushRef="#br0" timeOffset="-52266.73">20811 3368 24575,'51'0'0,"-1"0"0,0 0 0,0 0 0,0 0 0,0 0 0,2 0 0,-3 0 0,0 0 0,1 0 0,3 0 0,-8 0 0,2 0 0,2 0 0,0 0 0,-1 0 0,-2 0 0,-2 0-642,2 0 1,-1 0 0,-2 0 0,-2 0 0,0 0 641,4 0 0,-1 0 0,-1 0 0,-2 0 0,3 0 0,-2 0 0,-2 0 336,-3 0 0,-2 0 0,2 0-336,6 0 0,1 0 0,-1 0 0,-4 0 0,-2 0 0,0 0 0,1 0 0,0 0 0,-2 0 263,6 0 1,-7 0-264,-3 0 0,-7 0 0,6 0 1671,15 0-1671,-14 0 0,2 0 0,3 0 0,0 0 0,-1 0 0,-4 0 0,7 0 0,-13 0 0,-22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03:4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17642 4793 16383,'-42'-22'0,"1"1"0,-1-1 0,0 1 0,1-1 0,-1 1 0,4-1 0,4 2 0,1-1 0,-4-2 0,0 0 0,-3-3 0,-2-1 0,1 0 0,3 0 0,8 0 0,-2-7 0,8 1 0,0-6 0,4-2 0,0-6 0,2-3 0,-1-1 0,1 4 0,-1-3 0,0 3 0,0-1 0,0-3 0,2 6 0,-1-3 0,0-2 0,0 1 0,2 1 0,1 4 0,-1-5 0,2 4 0,1 1 0,1 2 0,-1-8 0,2 2 0,0 1 0,3 2 0,1 0 0,0 1 0,2 3 0,1 0 0,0 0 0,2 3 0,0 0 0,1 0 0,0 1 0,0 0 0,1 0 0,2 0 0,1 0 0,3 0 0,2-3 0,2 0 0,4 0 0,5-6 0,5 1 0,2-2 0,-3 8 0,2 0 0,1-1 0,1 0 0,1 0 0,1-1 0,1 0 0,0 1 0,-1 2 0,1 0 0,0 1 0,0 1 0,-3 4 0,0 1 0,1 2 0,1 0 0,10-5 0,3 1 0,3 3 0,-4 5 0,3 2 0,3 1 0,1 1 0,-2 2 0,1 1 0,2 1 0,1-1 0,1 1 0,-3 2 0,2-1 0,0 1 0,1 0 0,0 0 0,0 1 0,-1-1 0,1 1 0,-1 1 0,2-1 0,0 1 0,2 1 0,-8 2 0,2 0 0,0 0 0,1 1 0,1 0 0,0 0 0,0 1 0,0 0 0,-2 1 0,-1 1 0,2 1 0,-1-1 0,1 1 0,0 0 0,0 1 0,0-1 0,0 1 0,1-1 0,-1 1 0,1-1 0,0 1 0,0 0 0,0 1 0,0-1 0,0 1 0,0 0 0,2 1 0,0 0 0,0 0 0,1 0 0,-1 1 0,0-1 0,-1 1 0,-1 0 0,0 0 0,4-1 0,-1 1 0,-1-1 0,0 1 0,-1 0 0,0 0 0,1-1 0,1 1 0,-1-1 0,0 1 0,0-1 0,0 1 0,1-1 0,1 1 0,-4-1 0,-1 1 0,1-1 0,1 0 0,-1 1 0,2-1 0,0 1 0,2 0 0,-5 0 0,0-1 0,2 1 0,-1 1 0,2-1 0,0 0 0,0 0 0,2 0 0,0 0 0,0 1 0,-5-1 0,0 1 0,1-1 0,1 0 0,0 1 0,1 0 0,0-1 0,0 1 0,0-1 0,0 1 0,0 0 0,0-1 0,-1 1 0,0 0 0,0 0 0,-1-1 0,1 1 0,0 0 0,0 0 0,0 0 0,0 0 0,-1 0 0,0 0 0,1 0 0,-1 0 0,-1 0 0,3 1 0,0-1 0,1 0 0,-1 1 0,0-1 0,-1 1 0,0 0 0,0-1 0,0 1 0,-2 0 0,0 0 0,-1 0 0,7 1 0,0-1 0,0 0 0,-2 1 0,0 0 0,-2 0 0,0 0 0,-3 0 0,-1 0 0,7 2 0,-3-1 0,-1 1 0,-2 0 0,-1 0 0,1 0 0,4 1 0,-1 0 0,0 0 0,-3 0 0,-2 0 0,-3-1 0,-3 1 0,-1-1 0,-1 0 0,4 0 0,-2 0 0,0 0 0,-3-1 0,-1-1 0,0 0 0,1 0 0,0-1 0,1 0 0,6 0 0,2 0 0,2-1 0,-5 1 0,2-1 0,2-1 0,3 1 0,-1 0 0,2 0 0,1 0 0,2 0 0,1 0 0,-9 0 0,0 0 0,1 0 0,1 0 0,0 0 0,0 0 0,0 0 0,1 0 0,1 0 0,0 0 0,0 0 0,0 0 0,-1 0 0,0 0 0,5 0 0,1 0 0,-1 0 0,-1 0 0,-1 0 0,0 0 0,-4 1 0,-2-1 0,0 0 0,0 1 0,-1-1 0,-1 1 0,6 0 0,-2 0 0,1 1 0,-1-1 0,2 1 0,-4 0 0,0-1 0,2 1 0,-1 0 0,1 0 0,1 1 0,2 0 0,1 0 0,1 1 0,0 0 0,1 0 0,0 0 0,-4 1 0,0-1 0,1 1 0,0 0 0,0 0 0,0 0 0,-1 0 0,-2 0 0,1 1 0,-1-1 0,0 1 0,-1 0 0,0 0 0,-1 0 0,3 0 0,-1 1 0,-1 1 0,-1-1 0,0 0 0,0 1 0,4 0 0,-1 0 0,0 0 0,-1 0 0,0 1 0,-5-1 0,0 1 0,0-1 0,0 2 0,2 0 0,-1 0 0,0 0 0,2 1 0,0 1 0,1 0 0,0 0 0,-3 0 0,0 0 0,1 0 0,0 1 0,0 0 0,0 0 0,-1 0 0,1 1 0,1 0 0,-1 0 0,0 0 0,0 0 0,0 1 0,-1-1 0,6 2 0,-1 1 0,0 0 0,-1-1 0,-1 0 0,-2 0 0,0 1 0,0-1 0,-2-1 0,-2 1 0,-1-1 0,0 0 0,-1-1 0,-2 1 0,-2-2 0,1 2 0,-2-1 0,-3-2 0,1 2 0,-3-1 0,9 6 0,-6 0 0,-2-1 0,1 4 0,4 3 0,3 2 0,4 0 0,-1-1 0,-2-1 0,1 2 0,-18-11 0,1 2 0,2 2 0,0 0 0,0 1 0,0 1 0,-1-1 0,-1 0 0,-4-1 0,0 0 0,1 2 0,0 2 0,6 9 0,4 2 0,-5-4 0,3 2 0,0 1 0,5 4 0,1 2 0,0 0 0,0 0 0,1 1 0,-2-1 0,-4-4 0,-2-2 0,-1-1 0,2 4 0,-4-4 0,-8-8 0,-3-4 0,0 4 0,-11-9 0,-9-4 0,-9 2 0,-9 9 0,-9 10 0,14-11 0,0 3 0,-3 7 0,-1 1 0,-2 6 0,-1 1 0,1 2 0,1 0 0,-1 2 0,1-1 0,2-2 0,1 1 0,0 0 0,0 0 0,-1 2 0,1-1 0,-1 0 0,0-1 0,-1 1 0,-1 0 0,0-1 0,0 1 0,0-2 0,-1 1 0,1-2 0,-2 1 0,-1 4 0,-1 0 0,8-14 0,0 0 0,0 1 0,-2 2 0,-1 0 0,0 0 0,1 0 0,-1-1 0,1-1 0,-1-2 0,0-1 0,0 0 0,-3 0 0,0-1 0,-3-1 0,-3 0 0,-3-3 0,-2 0 0,3-6 0,-1-1 0,-3-1 0,-1-1 0,-8 1 0,-2-2 0,-2-1 0,-2-1 0,5-2 0,-3-2 0,-1 0 0,0 0 0,-2-1 0,4-1 0,-2 0 0,0-1 0,-1 1 0,0-2 0,-1 1 0,6-2 0,-1 1 0,-1-1 0,1 0 0,-1-1 0,0 1 0,0-1 0,-2 0 0,1 0 0,-1 0 0,0-1 0,0 0 0,0 1 0,0-1 0,0-1 0,0 1 0,-1 0 0,1-1 0,0 0 0,0 1 0,0-1 0,1 1 0,0-1 0,0 1 0,0-1 0,1 1 0,-1-1 0,1 1 0,0-1 0,0 1 0,0-1 0,1 1 0,-1-1 0,0 1 0,1 0 0,0 0 0,-1 0 0,1 0 0,0 0 0,0 0 0,-1 0 0,1 0 0,1 1 0,0-1 0,0 1 0,-1 0 0,1-1 0,0 1 0,0 0 0,0-1 0,-1 1 0,1-1 0,0 1 0,0 0 0,0-1 0,0 1 0,1 1 0,0-1 0,0 1 0,0-1 0,0 1 0,0 0 0,1 0 0,1 0 0,-1 0 0,1 0 0,0 0 0,0 0 0,1 0 0,-1 1 0,-7 0 0,0 0 0,1 0 0,-1 1 0,1-1 0,-1 1 0,7-1 0,1 0 0,-1 1 0,1-1 0,-1 0 0,-1 1 0,0-1 0,0 0 0,0 0 0,0 0 0,-1 0 0,-1 0 0,1 0 0,-1 0 0,-1 0 0,4 0 0,-1 0 0,-1 0 0,0-1 0,0 1 0,0 0 0,0-1 0,0 1 0,-1-1 0,-1 0 0,0 1 0,0-1 0,0 0 0,0 0 0,-1 0 0,0-1 0,1 1 0,-1-1 0,-2 1 0,1-1 0,-1 0 0,0 0 0,-1 0 0,1 0 0,0-1 0,1 1 0,0-1 0,2 1 0,0-1 0,0 0 0,1-1 0,0 1 0,0 0 0,0-1 0,0 1 0,0-1 0,-5 1 0,1-1 0,0 0 0,0 0 0,0 0 0,0 0 0,-1-1 0,-1 1 0,4 0 0,-1-1 0,-1 1 0,0-1 0,0 1 0,0-1 0,0 1 0,-1-1 0,0 0 0,4 1 0,-1-1 0,0 1 0,0-1 0,0 1 0,0-1 0,-1 0 0,0 1 0,-1-1 0,0 0 0,5 1 0,-1-1 0,0 0 0,0 1 0,-1-1 0,0 0 0,0 0 0,0 0 0,-1 0 0,1 1 0,-1-1 0,1 0 0,-1 0 0,-1 0 0,-1 0 0,1 1 0,-1-1 0,1 0 0,-1 0 0,1 0 0,0 0 0,0 0 0,1 1 0,1-1 0,-1 0 0,0 0 0,0 0 0,1 0 0,0 0 0,0 0 0,1 1 0,0-1 0,0 0 0,0 0 0,1 0 0,-2 0 0,0 0 0,0 0 0,1 0 0,0 0 0,0 0 0,1 0 0,1 0 0,0 0 0,2 0 0,-10 0 0,1 0 0,2 0 0,0 1 0,1-1 0,2 0 0,0 0 0,-1 0 0,1 1 0,1-1 0,1 0 0,1 1 0,1-1 0,-1 1 0,0 0 0,1 0 0,2 0 0,2 0 0,-12 0 0,3 0 0,0 0 0,3 0 0,-1-1 0,1-1 0,0 0 0,-1-2 0,0 0 0,-3-1 0,0-2 0,1 0 0,-1-1 0,1-1 0,0 0 0,2 0 0,0 0 0,-1-1 0,0 0 0,0 0 0,0-1 0,-1 1 0,0 0 0,0 0 0,1 1 0,1-1 0,0 1 0,3 0 0,1 0 0,2 0 0,-9-1 0,4 0 0,12 3 0,4-1 0,-9-3 0,23 5 0,12 3 0,5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01:43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 11312 24575,'35'0'0,"0"0"0,-4 0 0,2 0 0,1 0 0,4 0 0,3 0 0,1 0 0,4 0 0,1 0 0,1 0 0,2 0 0,2 0 0,0 0 0,1 0-655,-9 0 1,1 0 0,0 0 0,-1 0 0,0 0 654,6 0 0,-1 0 0,-1 0 0,-3 0 0,-3 0 0,-3 0 0,0 0 265,-1 0 1,-1 0-1,-1 0-265,14 0 0,0 0 294,-5 0 1,2 0-295,-9 0 0,1 0 0,-2 0 0,2 0 0,-1 0 0,9 0 0,-3 0 0,-4 0 1691,-11 0-1691,-9 0 195,-7 0-195,-3 0 0,-5 0 0,-2 0 0</inkml:trace>
  <inkml:trace contextRef="#ctx0" brushRef="#br0" timeOffset="12497">22561 12062 24575,'-11'0'0,"-4"0"0,0 0 0,-13 0 0,-1 0 0,-6 0 0,-8-1 0,20-1 0,-1-1 0,20-1 0,4 1 0,3 1 0,1 2 0,0 0 0,1 0 0,-1 0 0,-1 0 0,0 0 0,0 0 0,-1 1 0,0 1 0,1 1 0,0 1 0,0-1 0,-1 0 0,1-1 0,-1 0 0,-1-1 0,0 1 0,-1 1 0,0-1 0,0 0 0,0-1 0</inkml:trace>
  <inkml:trace contextRef="#ctx0" brushRef="#br0" timeOffset="15991">25088 12088 24575,'-15'0'0,"-8"-1"0,-4-4 0,2-1 0,9-1 0,9 2 0,6 1 0,1-5 0,0-6 0,0-5 0,0-4 0,1 2 0,1 2 0,0 4 0,-1 3 0,-1 4 0,0 4 0,-1 3 0,-2-1 0,-2 1 0,-2-1 0,-1 0 0,-11-9 0,-1-5 0,-4-6 0,-4-5 0,-5-6 0,-1-3 0,2 3 0,-4-3 0,2 1 0,-2-2-171,8 7 1,-3-2 0,0-1-1,1 2 1,4 3 170,-11-10 0,5 3 0,5 7 0,2-1 0,0 0 0,2-2 0,-4-5 0,-1-2 0,7 8 0,0 0 0,0-1 0,1 1 0,-1 0 0,2 1 0,-5-8 0,3 4 0,6 9 0,2 2 0,0-5 0,8 2 852,0-14-852,3 11 0,0-2 0,-1-6 0,0 0 0,1 0 0,0 2 0,0 3 0,1 0 0,0 4 0,0 0 0,1-1 0,2-2 0,2-4 0,3-1 0,2-5 0,3 0 0,2 1 0,2 0 0,1 4 0,2 1 0,-1 6 0,1 2 0,0 4 0,1 3 0,1 1 0,0 3 0,23-12 0,1 4 0,-20 14 0,2 1 0,7 0 0,2 0 0,8 1 0,1 0 0,-10 3 0,2-1 0,0 0-194,2 0 1,1 0 0,0 0 193,0 1 0,-1 0 0,2 0 0,2-1 0,0 1 0,1 0 0,-2 1 0,0 0 0,0 1 0,0 1 0,-1 0 0,1 1 0,-2 0 0,0 0 0,-1 0 0,12 1 0,-3 0 0,-2 0 0,-1 0 0,-7 0 0,-1 0 0,-1 0 0,0 1 0,0 1 0,-1 1 0,0 1 0,0 2 0,-2 0 0,0 2 290,-4-1 0,-1 2-290,-2-1 0,-1 1 0,24 10 0,-20-8 0,2 2 0,2 3 0,3 0 0,10 5 0,1 1-185,-13-6 1,0 1 0,0 0 184,1 2 0,0 0 0,-1 1 0,0-1 0,-1 0 0,-1 1 0,7 5 0,-3 0 0,-7-3 0,-3-2 0,7 7 0,-16-8 0,-10-4 0,-4 0 553,-2 5-553,-3 7 0,-5 16 0,-2-11 0,-1 3 0,-4 10 0,-2 1 0,4-12 0,0 0 0,0 0 0,0 0 0,-1-1 0,-1 0 0,-5 12 0,-1-2 0,2-7 0,-4 0 0,-9-1 0,-5 1 0,0-1 0,8-7 0,0-1 0,-2 1-302,-3 0 0,-2 1 1,-2 1-1,3-2 302,-4 2 0,3 0 0,-1-2 0,2 0 0,1-1 0,0 0-3,4-4 0,0 0 0,1-1 3,-8 6 0,1-1 0,1-1 0,1-1 0,-2 1 0,0 0 0,-4 3 0,-1 1 0,-3 1 0,-1-1 0,2-2 0,1-2 0,3-3 0,2-3 0,7-5 0,2-1 1206,-9 2-1206,10-5 10,0-1-10,0 2 0,1 0 0,2 0 0,6-3 0,4-1 0,-3 1 0,-5 1 0,-5 3 0,-3 0 0,-3 1 0,9-3 0,3-4 0,10-4 0,6-3 0,0 0 0,0 0 0,-1 0 0,0 0 0,-1 0 0,0 0 0,-3-1 0,3-2 0,-3-1 0,4-1 0,-1 0 0,1 1 0,1-1 0,-1 0 0,2 0 0,-1 1 0,2 0 0,1 2 0,1 1 0</inkml:trace>
  <inkml:trace contextRef="#ctx0" brushRef="#br0" timeOffset="34846">22490 12122 24575,'44'-3'0,"1"0"0,4-1 0,3-3 0,-25 1 0,0 0 0,1-1 0,0 0 0,-1 0 0,-1-1 0,20-5 0,-7 3 0,-8 2 0,16-4 0,-9-1 0,-11 4 0,1-1 0,11-6 0,-4 0 0,-8 4 0,-8 0 0,-2 1 0,-1-2 0,1-1 0,7-5 0,-6 5 0,9-8 0,-12 11 0,1-3 0,-8 8 0,0 0 0,0 1 0,0-1 0,1 1 0,-1 0 0,0-1 0,1 1 0,0 1 0,0 0 0,6-3 0,-1 0 0,10-5 0,1 1 0,3-2 0,-1 0 0,-4 1 0,-2-2 0,1-1 0,1-3 0,-2 0 0,-2 1 0,-5 4 0,-2 4 0,-2 2 0,-1 1 0,0 0 0,1-1 0,0-1 0,2 0 0,2-1 0,2-2 0,2 0 0,1-2 0,-3 3 0,-1 1 0,-3-1 0,1 0 0,2-1 0,1 0 0,10-6 0,-8 4 0,6-6 0,-3 5 0,4-5 0,5-3 0,0-1 0,-3 2 0,-4 3 0,-4 6 0,-5 2 0,-4 1 0,-3 2 0,-4 0 0,-1-4 0,-2 2 0,0-5 0,0 2 0,-1-1 0,0 2 0,-1 1 0,1 3 0,0 1 0,1 0 0,0 0 0,0-3 0,1-4 0,2-10 0,5-14 0,4-10 0,-4 20 0,0-2 0,0-2 0,0 0 0,1-2 0,-1 1 0,0-2 0,1 0 0,-1-2 0,0 0 0,-1-3 0,0 0 0,-1 0 0,-1 0 0,-1 2 0,0 2 0,-2 7 0,0 1 0,0-8 0,-1 14 0,-1 9 0,0 4 0,-2 0 0,-2 1 0,-1 0 0,-4 0 0,1 2 0,0 0 0,-2 0 0,2 1 0,-1 2 0,1 0 0,1 2 0,-1 0 0,2-1 0,-2 0 0,-2-2 0,-7-3 0,-10-2 0,-19-8 0,18 6 0,-3-1 0,-2 0 0,0 0 0,1 1 0,1 1 0,-13-3 0,14 5 0,13 4 0,-3 1 0,-19-3 0,7 1 0,-4 0 0,-10-1 0,-2 0 0,-4-1 0,1 0 0,4 2 0,3 1 0,11 0 0,3 1 0,-8 1 0,18 1 0,7 0 0,-7 2 0,-16 7 0,10 0 0,-3 2 0,-6 2 0,-1 1 0,0 1 0,0 0 0,5-2 0,2 0 0,-16 6 0,18-5 0,8-3 0,-3 0 0,-9 0 0,-16 5 0,19-6 0,-2 0 0,1 0 0,1 0 0,-17 9 0,14-4 0,15-4 0,5 4 0,5-4 0,-1 4 0,1-3 0,-4 5 0,-1 3 0,-1 4 0,-1 2 0,3 2 0,0 2 0,4-2 0,3 0 0,0-2 0,-1 8 0,-2 14 0,1-18 0,0 0 0,0 4 0,-1 0 0,1-2 0,0-2 0,-2 16 0,4-9 0,0-3 0,-1 13 0,2-14 0,-2 2 0,0 5 0,0 0 0,1-1 0,0-1 0,0-6 0,1-3 0,0 9 0,2-7 0,-1 10 0,0-14 0,0 2 0,0 7 0,0 0 0,-1 0 0,0-1 0,1-7 0,-1-2 0,0 10 0,1-16 0,1-2 0,0-6 0,-2 7 0,1-2 0,-1 3 0,-1 3 0,1-3 0,1-1 0,-1-2 0,1-2 0,-1-1 0,1-3 0,0-1 0,1 0 0,0 3 0,0 0 0,-1 2 0,0-3 0,-1-1 0,1-3 0,1-2 0,-1-3 0,0-1 0,0-1 0,0 1 0,0-1 0,0 0 0,-1-1 0</inkml:trace>
  <inkml:trace contextRef="#ctx0" brushRef="#br0" timeOffset="42485">26827 11342 24575,'13'0'0,"12"0"0,20 0 0,-16 0 0,5 0 0,3 0 0,4 0 0,-1 0 0,7 0 0,1 0 0,-6-1 0,2 0 0,-4 1 0,-3-2 0,-2 1 0,-3 0 0,0-1 0,3 1 0,1 0 0,3 2 0,3-2 0,8 0 0,1-2 0,1 1 0,0-1 0,-6-1 0,-1-1 0,-3 1 0,-2 0 0,-4 1 0,-1 1 0,-1 0 0,1 1 0,-1 0 0,1 2 0,-1-1 0,1 0 0,-1 0 0,0 0 0,-2 0 0,-2 0 0,0 0 0,-2 0 0,24 0 0,0 0 0,0 0 0,0 0 0,-24 0 0,0 0 0,0 0 0,0 0 0,25 0 0,-26 0 0,1 0 0,-1 0 0,1 0 0,1 0 0,0 0 0,1 0 0,1 0 0,-1 0 0,-1 0 0,-1 0 0,0 0 0,22 0 0,-2 0 0,-1 0 0,-20 0 0,0 1 0,2 1 0,1-1 0,2 0 0,-1 0 0,1 1 0,0 0 0,-3-1 0,-1 0 0,24 1 0,-3 0 0,-2-1 0,3 1 0,1 0 0,-3 1 0,-6 0 0,-7-1 0,-6-1 0,-5-1 0,-4 0 0,-5 0 0,-5 0 0,-6 0 0,-2 0 0,-4 0 0</inkml:trace>
  <inkml:trace contextRef="#ctx0" brushRef="#br0" timeOffset="65394">3804 11789 24575,'19'0'0,"9"0"0,15 0 0,-15 0 0,2 0 0,3 0 0,0 0 0,3 0 0,-1 0 0,-1 0 0,-1 0 0,-3 0 0,1 0 0,9 0 0,0-1 0,-8 0 0,-1 0 0,10 0 0,0 0 0,-11 0 0,-1 0 0,0 0 0,-1 1 0,22 0 0,-7 0 0,-6 0 0,-4 0 0,-3 0 0,1 0 0,1 0 0,0 0 0,3 0 0,-4 0 0,1 0 0,12 0 0,-13 0 0,0 0 0,12 0 0,-12 0 0,12 0 0,-8 0 0,5 0 0,0 0 0,-5 0 0,-4 0 0,-3 0 0,0 0 0,2 0 0,5 0 0,2 0 0,-9 0 0,0 0 0,18 0 0,-15 0 0,-1 0 0,19 0 0,2 0 0,-1 0 0,-5 0 0,-4 0 0,-2 0 0,4 0 0,5 0 0,5 0 0,-26 0 0,1 0 0,-1 0 0,1 0 0,0 0 0,0 0 0,0 0 0,-1 0 0,2 0 0,-1 0 0,0 0 0,0 0 0,23 0 0,-8 0 0,-7 0 0,-5 0 0,0 0 0,1 0 0,-2 1 0,0 1 0,-2 1 0,11 1 0,-11-2 0,5-1 0,-14-1 0,-4 0 0,-2 0 0,0 0 0,-1 0 0,2 0 0,2 0 0,2 0 0,-1 0 0,-3 0 0,-3 0 0,-3 0 0,-4 0 0,-2 0 0</inkml:trace>
  <inkml:trace contextRef="#ctx0" brushRef="#br0" timeOffset="106835">13961 11272 24575,'-21'-10'0,"-18"-16"0,11 7 0,-1-1 0,-1-2 0,0 0 0,4 4 0,2 1 0,-8-5 0,14 9 0,9 6 0,5 2 0,3 1 0,-11-16 0,-15-23 0,5 8 0,-1-4 0,5 8 0,-1-2 0,1 1 0,0-1 0,1 1 0,0 0 0,-2-8 0,2 2 0,5 11 0,2 2 0,2-7 0,6 6 0,2-8 0,2-15 0,1 18 0,0 0 0,2-1 0,1 2 0,1 3 0,1 2 0,8-10 0,3 12 0,7 2 0,11-5 0,-15 11 0,1 0 0,1 0 0,1 0 0,18-11 0,-7 7 0,2 6 0,-8 6 0,11-1 0,-8 4 0,2-1 0,-3 0 0,-1 2 0,3 0 0,7 1 0,8 2 0,-20 0 0,0 0 0,2 0 0,2 0 0,2 0 0,3 0 0,7 0 0,2 0 0,-12 0 0,1 0 0,1 0-170,3 0 1,1 0-1,0 0 170,0 0 0,-1 0 0,0 0 0,11 0 0,-3 0 0,-9 0 0,-4 0 0,10 0 0,-20 1 0,-11 1 0,-6 4 0,-2 1 509,-2 2-509,0 0 0,-1-1 0,0-1 0,1-1 0,-1-1 0,1 0 0,0 2 0,-1 0 0,1 1 0,-1 1 0,-1 2 0,1 0 0,-1 4 0,0 4 0,0 7 0,-1 9 0,0 9 0,-1-15 0,0 1 0,0 4 0,0 2 0,0 1 0,0-1 0,0-2 0,0-2 0,-1 18 0,-5-16 0,-4-12 0,-11 2 0,-12 9 0,6-8 0,-3 4 0,4-4 0,-3 2 0,0 0-378,-5 3 1,-1 1-1,-1 0 378,-4 2 0,0 1 0,-1-1 0,2-1 0,0-1 0,1-2 0,1-2 0,1-1 0,1-1 0,3-3 0,2-1 0,0-2 0,-5 4 0,1-4 0,9-5 0,1-3 0,-5 0 0,9-7 0,7-3 1133,2-1-1133,-5 0 0,4 0 0,-3 0 0,5 0 0,1 0 0,1 0 0,2 0 0,0-1 0,3 0 0,1-2 0,2-1 0,0 2 0,0 0 0</inkml:trace>
  <inkml:trace contextRef="#ctx0" brushRef="#br0" timeOffset="143458">12267 15585 24575,'45'0'0,"-6"0"0,7 0 0,-2 0 0,4 0 0,4 0-1067,-4 0 0,2 0 1,4 0-1,6 0 1067,-18 0 0,4 0 0,3 0 0,3 0 0,1 0 0,1 0 0,0 0 0,-1 0 0,-1 0 0,-2 0-663,0 0 0,-2 0 1,0 0-1,-1 0 1,0 0-1,0 0 1,2 0-1,2 0 0,1 0 663,-5 0 0,2 0 0,1 0 0,2 0 0,1 0 0,0 0 0,1 0 0,-1 0 0,0 0 0,-1 0 0,-2 0 0,-2 0 0,-1 0 0,11 0 0,-3 0 0,-1 0 0,-1 0 0,-1-1 0,-1 1 0,0 0 0,0 0 6,5 0 0,-1-1 0,0 1 1,0-1-1,-2 1 0,-2-1 1,-2 1-7,2-1 0,-2 0 0,-2 0 0,-2 0 0,-2 0 0,10 0 0,-3-1 0,-5 0 0,-2 0 0,-7 0 1275,-3 0-1275,-20 1 5730,-8-1-5730,-4 0 795,-16-4 1,11 3-1,-10-3 1</inkml:trace>
  <inkml:trace contextRef="#ctx0" brushRef="#br0" timeOffset="150813">22716 13915 24575,'-6'-1'0,"1"-1"0,2 0 0,0-1 0,1 0 0,0 1 0,-1 0 0,0-1 0,-1 0 0,-3-5 0,-8-7 0,-14-14 0,8 9 0,-2-1 0,-2-3 0,0 1 0,1 0 0,2 2 0,-12-11 0,15 14 0,10 9 0,6 4 0,2-2 0,1 2 0,0-3 0,0 3 0,0-1 0,0 1 0,0-6 0,0-9 0,0-7 0,0-10 0,0 0 0,2 1 0,3 6 0,2-3 0,0 5 0,1-1 0,5-12 0,0-2 0,-1 8 0,0 3 0,-1 3 0,-1 3 0,7-10 0,-2 15 0,-1 5 0,4-2 0,2-2 0,3-3 0,-3 4 0,2 2 0,5-5 0,9-5 0,-11 9 0,1-1 0,3-1 0,1 0 0,2 2 0,-1 0 0,0 3 0,0 0 0,-3 2 0,0 2 0,-2 0 0,1 1 0,0 1 0,0 0 0,-1 0 0,0 2 0,26-5 0,-6 2 0,-6 4 0,-1 2 0,-1 3 0,2 1 0,0 0 0,0 0 0,5 0 0,-19 0 0,4 0 0,5 1 0,4 2 0,-2 0 0,10 2 0,0 2 0,-6-2 0,1 2 0,-3 0 0,-1 4 0,-5 1 0,-5-1 0,-2-1 0,12 8 0,-4 1 0,-15-6 0,2 5 0,-8-4 0,2 5 0,0 1 0,2 1 0,-2-1 0,-2-4 0,-2-3 0,-3-2 0,-2 2 0,1 6 0,0 10 0,2 9 0,1 5 0,-4-15 0,-1 0 0,1 12 0,-2 8 0,-4-11 0,0 5 0,-3-1 0,-6-4 0,-4-6 0,-9 1 0,-6 7 0,10-15 0,-2 0 0,-3 4 0,-3 0 0,-2 0 0,-4 1 0,-1-1 0,4-4 0,-1-1 0,-1 1-223,-1-2 0,-2 2 0,-1-2 0,2-1 223,-3 1 0,0-3 0,0-1 0,-1 0 0,-1 0 0,1-2-61,3-2 0,0-1 0,0-2 61,-13 4 0,0-1 0,0-2 0,0-1 0,5-1 0,1 0 0,3-3 0,2-1 0,4-2 0,2 0 0,-20-1 0,5-3 441,14 0 1,0 0-442,-18 0 96,19 0 0,0 0-96,-7 0 0,2 0 0,5 0 0,1-2 0,7 0 0,7-3 0,5 0 0,5 1 0,1 1 0,4 1 0,-1 1 0</inkml:trace>
  <inkml:trace contextRef="#ctx0" brushRef="#br0" timeOffset="163968">26795 13712 24575,'10'3'0,"4"-1"0,9-2 0,13-2 0,11 0 0,-19 1 0,0-1 0,2 0 0,-1 0 0,1 0 0,-1 1 0,-1 0 0,-1 0 0,26 1 0,-1 0 0,0 0 0,-1 0 0,0 0 0,0 0 0,-21 0 0,1 0 0,8 0 0,1 0 0,6 0 0,2 0 0,4 0 0,2 0 0,0 0 0,-1 0 0,-4 0 0,-2 0 0,-6 0 0,0 0 0,6 0 0,-2 0 0,-12 0 0,-1 0 0,10 0 0,0 0 0,-10 0 0,-2 0 0,1 0 0,0 0 0,-2 0 0,-1 0 0,24 0 0,-8 0 0,-15 0 0,2 0 0,0 0 0,0 0 0,1 0 0,-1 0 0,-2 0 0,-1 0 0,11 0 0,1 0 0,0 0 0,12 0 0,-14 0 0,7 0 0,-20-2 0,-3 0 0,-4-2 0,-1 2 0,1 1 0,2 0 0,2 1 0,1 0 0,-1 0 0,0 0 0,0 0 0,-2 0 0,1 0 0,-1 0 0,1 0 0,6 0 0,-9 0 0,1 0 0,-12-1 0,-4 1 0,-3-1 0</inkml:trace>
  <inkml:trace contextRef="#ctx0" brushRef="#br0" timeOffset="167313">3558 14231 24575,'8'0'0,"13"0"0,24 0 0,-7 0 0,6 0 0,-6 0 0,3 0 0,1 0-484,4 0 1,2 0 0,0 0 483,3 0 0,1 0 0,-1 0 0,-3 0 0,-1 0 0,1 0 0,6 0 0,1 0 0,-4 0 0,-12 0 0,-3 0 0,1 0 81,4 0 0,2 0 0,-3 0-81,3 0 0,-2 0 0,3 0 0,0 0 0,0 0 0,0 0 0,-3 0 0,-1 0 0,-6 0 0,-1 1 545,-4-1 1,0 1-546,24 3 58,-27-2 0,1 0-58,4 0 0,1 1 0,4 0 0,2 0 0,5-1 0,3 1 0,3 0 0,2 1 0,-14-2 0,0 1 0,0-1 0,1 0 0,0 0 0,0 0 0,-1 0 0,0 0 0,0-1 0,6 0 0,1 0 0,-4-1 0,1 0 0,-3 0 0,4 1 0,-6-2 0,-8 1 0,-10 0 0,-4 0 0,-2 0 0,1 0 0,7 1 0,10 2 0,9 1 0,3 0 0,-4-1 0,-6-2 0,-5-1 0,-7 0 0,-3 0 0,-5 0 0,-3 0 0,-2 0 0,-2 0 0,-3 0 0,-1 0 0</inkml:trace>
  <inkml:trace contextRef="#ctx0" brushRef="#br0" timeOffset="180944.27">14012 17742 24575,'52'0'0,"1"0"0,-15 0 0,2 0 0,1 0 0,9 0 0,2 0 0,-1 0-449,0 0 0,-1 0 0,-1 0 449,-8 0 0,-2 0 0,-1 0 0,9 0 0,-2 0 219,-11 1 1,2-2-220,3 1 0,5 0 0,3-1 0,-1 0 0,-2 0 0,-1-1 0,2 0 0,2 0-67,-4 1 0,1-1 0,3 1 1,0-1-1,0 0 0,-1 0 67,7 0 0,0-1 0,0 0 0,-3 0 0,-2 0 0,7 0 0,-5 1 0,0-1 0,0 1 0,0-1 0,-10 2 0,-4 1 0,-14 0 664,-7 0-664,-1 0 0,3 0 0,5 0 645,18-2-645,-8-1 0,3 1 0,9-1 0,2 0 0,5 0 0,0-1 0,-2 2 0,-3 0 0,-10 0 0,-2 0 0,11-2 0,-20 2 0,-13 1 0,-11 0 0,-14-3 0,7 2 0,-8-1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32:00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10804 3313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7:11:24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8382 4858 24575,'39'0'0,"-12"0"0,1 0 0,10 0 0,2 0 0,6 0 0,2 0 0,0 0 0,-1 0 0,-5 0 0,-1 0 0,-3 0 0,-2 0 0,-1 0 0,0 0 0,4 1 0,0 0 0,2 0 0,-1 1 0,-2-1 0,0 0 0,-5 0 0,-1 0 0,18-1 0,-10 2 0,-6-1 0,10 1 0,-7 0 0,12-2 0,-18 0 0,-2 0 0,17 0 0,-17 0 0,0 0 0,4 0 0,6 0 0,-11 0 0,5 0 0,-11 0 0,4 0 0,0 0 0,2 0 0,-3 0 0,-5 0 0,-3 0 0,-2 0 0,-3 0 0,-3 0 0,-1 0 0,-1 0 0,0 0 0,4 0 0,5 0 0,5 0 0,0 0 0,-4 0 0,-3 0 0,-5 0 0,-5 0 0,-6-2 0,-5-1 0,2 1 0,0 0 0</inkml:trace>
  <inkml:trace contextRef="#ctx0" brushRef="#br0" timeOffset="52655">4007 9310 24575,'-6'3'0,"3"4"0,1 25 0,2-4 0,0 5 0,0 5 0,0 5 0,0-2 0,0 4 0,0-1 0,0 8 0,0-5 0,0-9 0,0 5 0,0-14 0,0 1 0,0 6 0,-1 1 0,-1 1 0,-2-1 0,1-6 0,-2-3 0,-6 13 0,-1-19 0,-3-14 0,-7-4 0,-5 0 0,-1-1 0,3 1 0,5-3 0,7-1 0,4 0 0,5 0 0,2 0 0,10 0 0,-3 0 0,6 0 0,-6 0 0,-1 0 0,1 0 0,2 0 0,2 0 0,1 0 0,1 0 0,-1 0 0,-1 2 0,-2 0 0,-1 2 0,-2 0 0,0 0 0,0 3 0,1-1 0,0 2 0,-2 0 0,1 0 0,1 6 0,3 8 0,2 11 0,1 8 0,0 0 0,-3-5 0,-2-7 0,-2-2 0,0 2 0,0 9 0,0 10 0,0 2 0,-2-2 0,-1-18 0,0-2 0,-1 8 0,0 8 0,0-21 0,0-2 0,0-2 0,0 0 0,0 1 0,0 10 0,0 1 0,0-2 0,1-7 0,1-11 0,2-2 0,-1-2 0,4-2 0,-4-2 0,4 0 0,-4 0 0,1 0 0,1-1 0,-1 1 0,1 1 0,0-1 0,-1-1 0,-1-1 0,1-1 0,-1 0 0,0 0 0,0 0 0,0 0 0,1 0 0,-1 0 0,0 0 0,-1 0 0,-1 0 0,0 0 0</inkml:trace>
  <inkml:trace contextRef="#ctx0" brushRef="#br0" timeOffset="58193">8970 10167 24575,'8'0'0,"2"0"0,5 0 0,13 0 0,3 0 0,8 0 0,0 0 0,10 0 0,3 0-339,-12 0 1,3 0-1,2 0 1,-4 0 338,3 0 0,-2 0 0,-1 0 0,0 0 0,0 0 0,-2 0 165,14 0 0,-2 0-165,-7 0 0,-2 0 0,-6 0 0,-1 0 0,-3 1 0,-1 0 0,0 1 0,0 0 0,2 1 0,1 0 512,5 2 0,1-1-512,2 1 0,2-1 0,3 0 0,2-1 0,-12-1 0,2 0 0,0 1-484,6-1 1,1 1 0,2-1 483,-6 1 0,1-1 0,1 0 0,0 1-445,3-1 1,1 1 0,1 0 0,-1 0 444,1 0 0,0 0 0,-1-1 0,1 0 0,-2 1 0,-1-1 0,0 0 0,-1 0-210,-3 0 1,-2-1 0,0 0-1,-1 0 210,9 1 0,-1 0 0,-1-1-46,-6 1 1,-2-1 0,0 0 45,10 1 0,-2-1 620,-7 0 0,0 0-620,13 1 0,1-1 0,-11 0 0,2-1 0,-6 2 0,3-1 0,-1 0 0,12-1 0,0 0 0,1 0 0,0 0 0,-16 0 0,-1 0 0,0 0 0,17 0 0,-2 0 0,-3 0 0,-1 0 902,-6-1 1,0 0-903,-5 0 0,0-1 492,-2-1 1,0 0-493,3-1 0,1-1 0,5 1 0,2-1 0,4 0 0,0 0 0,3-1 0,-1 0 0,-2 0 0,0 0 85,-6 0 1,1 1-86,-1-2 0,1 1 0,1-1 0,1 1 0,3 0 0,1 0 0,-14 1 0,-1 1 0,1-1 0,17-1 0,1 0 0,-2 0 0,0 1 0,1-1 0,0 1-235,-16 1 1,0 0 0,1 1 234,3-1 0,0 1 0,1 0 0,2 0 0,0 0 0,1 1 0,1-1 0,0 1 0,-1 0 0,-1 0 0,-2 1 0,0-1 0,-4 1 0,-1-1 0,0 1 0,13-2 0,-2 1 0,-5 0 0,0 1 0,-1 0 0,-1 0 0,3 1 0,-1 0 0,1 0 0,0 0 0,-2 0 0,-1 0 351,-3 0 1,-2 0-352,-4 0 0,-3 0 0,18 0 0,-14 0 0,-8 0 0,-2 0 0,6 0 0,10 0 0,10 0 0,-20 0 0,0 0 0,2 1 0,2 0 0,3 0 0,3 0 0,4 0 0,5 0 0,-3 1 0,5 1 0,3 0 0,-1-1 0,-3 0 0,0 0 0,2 1 0,3-1-360,-12 1 0,1 0 0,2 0 0,1 0 0,2 1 0,1 0 0,2 1 360,-6 0 0,3 1 0,2 0 0,1 1 0,0 0 0,1 0 0,-1 1 0,-1-1 0,-1 0 0,-3 0-570,8 0 0,-2 1 0,-1-1 1,-1 1-1,0 0 0,1 0 1,2 0 569,-4 0 0,3 1 0,1 0 0,1 0 0,0 1 0,-2-1 0,-2 0 0,-4-1 0,-4 0 0,13 3 0,-6-1 0,-5 0 0,-2-1 0,-2 0 0,-2 0 0,-6-2 0,-1 0 0,-5-1 0,0 0 0,-17-5 1960,-10-2-1960,-8-6 0,2 5 0,-2-3 0</inkml:trace>
  <inkml:trace contextRef="#ctx0" brushRef="#br0" timeOffset="60502">19176 10901 24575,'41'0'0,"-3"0"0,5 0 0,-7 0 0,2 0 0,0 0-438,6 0 0,1 0 1,0 0 437,-2 0 0,0 0 0,-1 0 0,-4 0 0,0 0 0,0 0 0,3 0 0,1 0 0,0 0 0,5 0 0,0 0 0,2 0-620,-7 0 0,1 0 1,2 0-1,1 0 620,-3 1 0,1-1 0,1 1 0,1 0 0,0 0-322,3 0 0,1 1 0,1 0 0,0 0 0,-1 1 322,0 0 0,-2 0 0,1 0 0,1 1 0,2 0 0,-1 0 0,3 2 0,1-1 0,0 1 0,-3-1 0,-3 0 0,2 0 0,-5-1 0,0 1 0,2-1-153,-3 1 1,4 0-1,-1-1 1,-2 0 0,-6 0 152,14-1 0,-5-1 241,-3 1 0,-1 0-241,-4 0 0,-1 1 946,-1-1 1,1 0-947,4 1 0,3 0 0,-7-2 0,5 0 0,1 1 0,-1 0 0,7 1 0,0 0 0,3 0 117,-11-1 0,4 0 1,1 0-1,-1 1 0,-2-1-117,4 1 0,-2 1 0,-1-1 0,0 1 0,1 0 0,-1 0 0,0 0 0,-1 0-56,-2 0 0,0 0 1,-1-1-1,-1 1 56,11 1 0,-1 0 0,-2-1 0,-5-1 0,-2 0 0,0-1-37,-4-1 0,0 0 0,-2 0 37,11-1 0,-2 0 0,-6-1 0,-2 0 0,-4 0 0,-1 0 1063,-4 0 0,-1 0-1063,23 0 1278,-8 0-1278,-9 0 133,-5 0-133,-3 0 0,0 0 0,2 0 0,6 0 0,-10 0 0,0 0 0,-15-1 0,-4 0 0,-2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04:20.8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23202 4357 16383,'31'0'0,"0"0"0,18 0 0,-20 0 0,1 0 0,4 0 0,1 0 0,9 0 0,2 0 0,-10 0 0,2 0 0,-1 0 0,1 0 0,-1 0 0,0 0 0,9 0 0,-2 0 0,-7 0 0,-3 0 0,17 0 0,0 0 0,-22 0 0,1 0 0,6 0 0,0 0 0,2 0 0,0 0 0,-5 0 0,-1 0 0,19 0 0,-14 0 0,-5 0 0,6 0 0,13 0 0,-19 0 0,2 0 0,2 0 0,1 0 0,-1 0 0,-1 0 0,-2 0 0,-1 0 0,-1 0 0,-1 0 0,1 0 0,0 0 0,1 0 0,1 0 0,0 0 0,1 0 0,2 0 0,-1 0 0,0 0 0,-1 0 0,1 0 0,-2 0 0,1 0 0,0 0 0,-1 0 0,2 0 0,2-1 0,1 2 0,1-1 0,2 1 0,9 0 0,-1 1 0,-17-1 0,-1 0 0,3 0 0,-5 0 0,-10-1 0,-5 1 0,-4 0 0,2 1 0,1-1 0,3-1 0,13 2 0,1 1 0,18 1 0,-16-2 0,2 1 0,6-1 0,2 1 0,4 0 0,0-1 0,-2 1 0,-2 0 0,-10-1 0,-2 0 0,12 0 0,-19 0 0,-11-2 0,-6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04:58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27594 4303 16383,'37'0'0,"-1"0"0,0 0 0,11 0 0,4 0 0,3 0 0,-1 0 0,-1 0 0,0 0 0,1 0 0,2 0 0,-5 0 0,4 0 0,-1 0 0,-1 0 0,-3 0 0,-5 0 0,-2 0 0,-2 0 0,-1 0 0,6 0 0,0 0 0,-2 0 0,-5 0 0,0 0 0,-1 0 0,10-1 0,1 0 0,-4 0 0,3 0 0,-2 0 0,7 0 0,0-1 0,-8 2 0,3-1 0,-4 0 0,0 1 0,-3 0 0,-5 0 0,0 0 0,-2 0 0,-1 0 0,-1 0 0,0 0 0,4 0 0,2 0 0,2 0 0,2 0 0,2 0 0,1 0 0,2 0 0,0 0 0,-1 0 0,0 0 0,-1 0 0,0 0 0,0 0 0,-2 0 0,0 0 0,-1 0 0,-2 0 0,-1 0 0,-2 0 0,-2 0 0,-2 0 0,-1 0 0,-4 0 0,0 0 0,21 0 0,-3 0 0,2 0 0,0 0 0,6 0 0,-25 0 0,0 0 0,2 0 0,0 0 0,1 0 0,-1 0 0,-1 0 0,-2 0 0,24 0 0,-8 0 0,-7 0 0,-6 0 0,-7 0 0,-6 0 0,-4 0 0,-2 0 0,-1 0 0,0 0 0,-2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09:10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16618 9528 16383,'-29'38'0,"0"-1"0,0 0 0,0 1 0,-1 2 0,2-2 0,4-2 0,2 3 0,7-4 0,6-1 0,9-19 0,0 3 0,0 10 0,0 23 0,0-8 0,0 6 0,0-5 0,1 4 0,0 0 0,1-6 0,-1 0 0,1 2 0,0-1 0,0 1 0,0 0 0,0-1 0,1 0 0,1 7 0,-1 0 0,1-3 0,1 7 0,-1-4 0,-2-15 0,0-3 0,0 2 0,-2-17 0,0-8 0,-7 1 0,-17 14 0,0-1 0,-4 3 0,1-1 0,-3 2 0,-1 0 0,-3 4 0,-2 2 0,0-1 0,-2 0 0,1 1 0,0-2 0,5-4 0,1-1 0,1-2 0,-6 6 0,4-4 0,0 2 0,20-13 0,23-14 0,13-1 0,-5 0 0,5 0 0,-10 1 0,-3 1 0,-2 3 0,-1 3 0,-1 5 0,1 7 0,6 19 0,-3-7 0,0 2 0,2 8 0,1 2 0,0 7 0,1 1 0,-5-17 0,-1 0 0,0 0 0,4 17 0,-1-1 0,1 0 0,-1-1 0,0-3 0,-1-1 0,-1-3 0,1-1 0,-1-3 0,-1-2 0,0-2 0,-2-1 0,-1-3 0,-1 0 0,0 0 0,-1 0 0,-1 0 0,1 0 0,-1 2 0,1 0 0,0 2 0,0 2 0,0 2 0,0 1 0,0 3 0,0 0 0,-1 1 0,1 0 0,-2-2 0,0 0 0,0-3 0,-1-1 0,1-2 0,0-2 0,-1-5 0,0-1 0,1 13 0,-1-15 0,0-11 0,1-7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1:08.4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5175 10757 16383,'0'26'0,"0"-4"0,0-12 0,0-1 0,0 9 0,0 15 0,-4 17 0,1-11 0,-1 0 0,-2 9 0,0 4 0,6-40 0,0-5 0,0 6 0,0 5 0,0 21 0,0-13 0,0 2 0,0 3 0,0 0 0,0-2 0,0-1 0,0 13 0,0-16 0,0-12 0,0-6 0,0 7 0,1 3 0,1 13 0,0 2 0,-1-1 0,0-9 0,1-8 0,-1-8 0,1-3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3:43.4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17091 12545 16383,'43'0'0,"0"0"0,-5 0 0,3 0 0,5 0 0,-6 0 0,4 0 0,3 0 0,4 0 0,1 0 0,2 0 0,-10 0 0,2 0 0,2 0 0,2 0 0,0 0 0,2 0 0,0 0 0,2 0 0,-1 0 0,1 0 0,-5 0 0,2 0 0,0 0 0,1 0 0,1 0 0,1 0 0,-1 0 0,1 0 0,0 0 0,-1 0 0,0 0 0,-1 0 0,0 0 0,0 0 0,-1 0 0,1 0 0,-1 0 0,0 0 0,0 0 0,-1 0 0,0 0 0,0 0 0,0 0 0,-1 0 0,-1 0 0,6 0 0,1 0 0,0 0 0,0 0 0,-1 0 0,-1 0 0,-2 0 0,-2 0 0,-3 0 0,-3 0 0,9 0 0,-4 0 0,-3 0 0,-3 0 0,-1 0 0,11 0 0,-4 0 0,-2 0 0,7 0 0,-3 0 0,-3 0 0,1 0 0,-10 0 0,3 0 0,2 0 0,3 0 0,3 0 0,2 0 0,-4 0 0,4 0 0,-3 0 0,2 0 0,-7 0 0,3 0 0,-2 0 0,-3 0 0,12 0 0,-2 0 0,-15 0 0,1 0 0,1 0 0,7 0 0,1 0 0,1 1 0,5-1 0,0 1 0,0 1 0,-11-2 0,-1 1 0,1 0 0,0 0 0,0 0 0,0 1 0,0-1 0,0 1 0,9-1 0,0 1 0,0 0 0,-2-1 0,0 0 0,-1 0 0,-3 0 0,0 0 0,-1-1 0,-3 1 0,-1 0 0,0-1 0,-1 1 0,-1 0 0,1 0 0,0 0 0,-1 0 0,4 0 0,5-1 0,3 1 0,2-1 0,-1 1 0,-3-1 0,-1 0 0,1 0 0,4 0 0,-5-1 0,3 1 0,2-1 0,1 0 0,0 1 0,-2-1 0,-3 0 0,0 0 0,0 0 0,0-1 0,0 1 0,1-1 0,3 1 0,0-1 0,1 0 0,-1 0 0,1 0 0,-2 0 0,-2 0 0,0-1 0,-1 1 0,0 0 0,0 0 0,-1 0 0,4-1 0,0 1 0,-1 0 0,0-1 0,-1 1 0,-3 0 0,-1-1 0,0 1 0,0-1 0,1 1 0,2 0 0,0-1 0,0 1 0,2 0 0,2 0 0,-6 1 0,1 0 0,2-1 0,1 1 0,1 0 0,0 0 0,1 0 0,-2 0 0,2 0 0,0 0 0,1 1 0,0-1 0,1 1 0,1-1 0,0 1 0,-6 0 0,0-1 0,1 1 0,1 0 0,-1 0 0,2 0 0,-1 0 0,0-1 0,-1 1 0,1 0 0,-1 0 0,0 0 0,1 0 0,-1 0 0,1 0 0,-1 0 0,0 0 0,-1 0 0,0 0 0,-1 0 0,6 0 0,0 0 0,-1 0 0,-1 0 0,0 0 0,-1 0 0,-1 0 0,-1 0 0,7 1 0,-1-1 0,0 0 0,-3 1 0,-1-1 0,-3 1 0,6-1 0,-2 1 0,-4 0 0,-4 0 0,-2-1 0,-3 1 0,-6 0 0,22 2 0,-27-3 0,-11 0 0,-1 0 0,7-2 0,12-5 0,12-3 0,-19 3 0,0 1 0,2-1 0,-1 0 0,1 0 0,-1 0 0,1 0 0,-1 1 0,1 0 0,1 0 0,6 0 0,2 1 0,4 0 0,3 0 0,2 0 0,5 0 0,-4 0 0,5-1 0,-1 1 0,-11 1 0,1 0 0,-5 0 0,-8 1 0,-3 0 0,19-2 0,-16 2 0,1 1 0,7-1 0,3 0 0,7 0 0,2 1 0,3 1 0,-1 0 0,-5 0 0,-2 0 0,-6 1 0,-4 0 0,11 0 0,-18 0 0,-13 0 0,-6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14:34.0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23455 4434 16383,'-39'-8'0,"0"1"0,-2-4 0,0-2 0,-1-2 0,1 0 0,8 0 0,4 0 0,-4-3 0,21 7 0,8-1 0,0-5 0,-5-6 0,1-2 0,-2-7 0,0-2 0,-2-6 0,0-2 0,2 3 0,-1 0 0,2 2 0,-1-2 0,-1-3 0,-1-3 0,0 1 0,3 6 0,2 0 0,2 4 0,1 4 0,1 0 0,1-8 0,1-2 0,2-6 0,2-1 0,-1 11 0,1 1 0,1-2 0,1-4 0,2 0 0,1 1 0,1 4 0,1 1 0,2-1 0,5-8 0,3-2 0,1 0 0,0 2 0,3 1 0,0-1 0,1-2 0,2 0 0,-1 2 0,-3 4 0,-1 2 0,-1 3 0,3-3 0,-1 5 0,-1 6 0,1 3 0,5-1 0,3-1 0,6-3 0,4-2 0,-10 8 0,1-1 0,-1 0 0,0 1 0,0 0 0,-1 2 0,9-4 0,-3 2 0,-7 6 0,-1 3 0,-1 3 0,3 2 0,16 0 0,9 0 0,-2 1 0,-11 2 0,0 0 0,2 0 0,5-1 0,5 0 0,0 0 0,-6 2 0,-5 0 0,-4 2 0,-2 0 0,11 0 0,-2 1 0,-6 0 0,-1 2 0,6-1 0,1 2 0,-10 0 0,1 1 0,0 0 0,7 2 0,2 2 0,-1 0 0,1 1 0,-1 0 0,0 2 0,-4 0 0,-1 1 0,-1 1 0,12 3 0,-2 2 0,-6-1 0,-1 2 0,1 1 0,0 2 0,4 1 0,1 2 0,-15-7 0,2 0 0,-2 1 0,0-1 0,0 1 0,-1-1 0,12 7 0,-2 0 0,-7-3 0,-2-1 0,-7-4 0,-3 0 0,9 7 0,-9-3 0,-3 2 0,5 4 0,2 2 0,12 10 0,-13-9 0,5 3 0,-13-8 0,1 5 0,-1 1 0,-1 1 0,-3-2 0,0 2 0,1 7 0,4 11 0,-7-16 0,1 0 0,2 5 0,1-1 0,-1 2 0,0-2 0,-1-5 0,-1-3 0,5 14 0,-9-18 0,-6-9 0,-2-3 0,-1 4 0,-3 12 0,-7 15 0,3-14 0,-2 1 0,-3 3 0,-1 1 0,-1-1 0,-1-1 0,1-2 0,0 0 0,0-5 0,1-1 0,-8 15 0,5-11 0,2-8 0,2-1 0,-5 5 0,-7 15 0,9-14 0,-1 2 0,-2 2 0,1 1 0,1-4 0,2 0 0,-9 12 0,12-20 0,6-8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6:48:31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4951 8043 24575,'15'0'0,"33"0"0,-5 0 0,-10 0 0,1 0 0,13 0 0,-8 0 0,-4 0 0,-4 0 0,0 0 0,1 0 0,2 0 0,2 0 0,4 0 0,-10 0 0,0 0 0,13 0 0,-15 0 0,0 0 0,5 0 0,-2 0 0,0 0 0,-1 0 0,0 0 0,-2 0 0,2 0 0,-3 0 0,1 0 0,11 0 0,1 0 0,-6 0 0,-1 0 0,0 0 0,-1 0 0,-1 0 0,-1 0 0,-1 0 0,0 0 0,-1 0 0,0 0 0,-1 0 0,0 0 0,26 0 0,-26 0 0,0 0 0,0 0 0,0 0 0,3 0 0,0 0 0,0 0 0,1 0 0,0 1 0,0 0 0,1 0 0,0 1 0,0 0 0,1 1 0,0 0 0,0 0 0,2 0 0,-1 0 0,0-1 0,-1 1 0,1-1 0,-1 0 0,0-1 0,-1 0 0,-1-1 0,-1 0 0,0 0 0,1 0 0,11 0 0,0 0 0,-12 0 0,0 0 0,7 0 0,-3 0 0,2 0 0,-10 0 0,-5 0 0,-5 0 0,-3 0 0,-2 1 0,-5-4 0,-2 0 0,-4-1 0,0 0 0</inkml:trace>
  <inkml:trace contextRef="#ctx0" brushRef="#br0" timeOffset="7040">5524 7590 24575,'27'-3'0,"23"1"0,-10 2 0,4 0 0,-9 0 0,2 0 0,2 0-635,5 0 0,1 0 0,1 0 635,1 0 0,0 0 0,1 0 0,-2 0 0,1 0 0,-1 0 0,-3 0 0,0 0 0,0 0-9,4 0 1,1 0-1,-2 0 9,4 0 0,-1 0 155,-11 0 0,1 0 0,-3 0-155,0 0 0,-2 0 0,2 0 0,1 0 0,2 0 0,-1 0 475,0 0 1,-1 0-476,-3 0 0,0 0 257,4 0 1,-2 0-258,9 0 0,5 0 0,-27 0 0,-4 0 0,-5 0 0,-2 0 0,-2 0 0,-3 0 0,-2 0 0,-7 0 0,-3 0 0</inkml:trace>
  <inkml:trace contextRef="#ctx0" brushRef="#br0" timeOffset="154023">9473 6272 24575,'18'4'0,"6"3"0,7 2 0,2 5 0,-2 3 0,1 1 0,3 1 0,5 1 0,1 0 0,3-2 0,1-1 0,2-2 0,0-2 0,1-2 0,-4-2 0,-5-4 0,-6-2 0,-6-2 0,2-1 0,-10 0 0,5 0 0,-9 0 0,2 0 0,3-3 0,0-2 0,0-4 0,0-6 0,-3-2 0,-1-6 0,-4-3 0,-4-7 0,-6 4 0,0-1 0,-1-18 0,-2 16 0,1 1 0,-3-8 0,-2 6 0,0 6 0,0 4 0,2 3 0,1 3 0,1 3 0,1 2 0,0-3 0,0-4 0,1-6 0,2-2 0,3-8 0,-2 10 0,-1-4 0,-3 9 0,0 1 0,0 0 0,0 3 0,-1 4 0,-3 2 0,-3 1 0,-2 0 0,-2-1 0,-3-2 0,-2-1 0,-11-10 0,-12-11 0,14 14 0,-3-2 0,-3-2 0,-2 0 0,0 2 0,-1 1 0,1 4 0,1 2 0,3 3 0,2 2 0,-18-1 0,11 7 0,6 2 0,2 2 0,0 0 0,-20 7 0,13 0 0,-10 6 0,22-3 0,6 0 0,4 0 0,3 0 0,1 1 0,2 0 0,1-1 0,0 2 0,0 1 0,-3 1 0,-1 1 0,-2 0 0,-2 3 0,-3 3 0,-2 4 0,1 3 0,0 0 0,1-1 0,3-3 0,2-3 0,1-1 0,1-1 0,1 2 0,-1 4 0,1 4 0,0 4 0,0 2 0,-1 0 0,1-3 0,1-2 0,1-4 0,3-3 0,0-3 0,2-2 0,0 0 0,0-1 0,0 1 0,0 1 0,1-3 0,2-1 0,0-2 0,5-1 0,-3-4 0,3 0 0,-2-4 0,1 1 0,-1 0 0,1 1 0,-1-1 0,0 0 0,-1-1 0,1 1 0,-1-1 0,2 2 0,-1-3 0,2 3 0,-3-4 0,0-1 0,-1-1 0,1 0 0,1 0 0,0 0 0,1 0 0,0 0 0,-2 0 0,-1 0 0,-2 0 0,0 0 0,-1 0 0</inkml:trace>
  <inkml:trace contextRef="#ctx0" brushRef="#br0" timeOffset="-194212.73">5693 9131 24575,'11'0'0,"3"0"0,6 0 0,19 0 0,-10 0 0,12 0 0,-16 0 0,4 0 0,4 0 0,6 0 0,3 0 0,5 0 0,0 0 0,-4 0 0,-3 0 0,-5 0 0,-2 0 0,-4 0 0,11 0 0,-13 0 0,11 0 0,-9 0 0,2 1 0,5 1 0,12 2 0,-11-1 0,9-1 0,-12-1 0,2-1 0,3 0 0,5 0 0,4 0 0,2 0 0,4 0 0,-2 0 0,-1 0 0,-1 0 0,-3 0 0,3 2 0,-22-1 0,1 1 0,2 1 0,1 0 0,2 0 0,0 0 0,2 0 0,1-1 0,-1 0 0,0-1 0,0-1 0,0 0 0,-1 0 0,0 0 0,-1 1 0,0 0 0,-2 0 0,0 0 0,-2 1 0,-1-1 0,-1 1 0,-1-1 0,26 3 0,0 1 0,0-2 0,-1-1 0,-3-2 0,-3 0 0,-4 0 0,-5 0 0,1 0 0,2 0 0,5 0 0,2 0 0,3 0 0,1 0 0,-6 0 0,-1 0 0,-5 0 0,-2 0 0,-2 0 0,-5 0 0,-2 0 0,3 0 0,5 0 0,5 0 0,4 0 0,0 0 0,-3 0 0,0 0 0,0 0 0,-12 0 0,1 0 0,2-1 0,-1-1 0,1 2 0,-1-1 0,-3-1 0,-2 0 0,9 1 0,-2-1 0,-1 1 0,3 1 0,5-2 0,4 0 0,4 1 0,0-1 0,2 0 0,-1-1 0,0 1 0,0-1 0,-1 1 0,1 0 0,0 0 0,-24 2 0,2 0 0,1 0 0,1-1 0,2 0 0,2 0 0,2 0 0,1 0 0,0-1 0,1 0 0,-1 1 0,0-1 0,3 1 0,0 0 0,-9-1 0,0 0 0,-3 1 0,-1 1 0,9-2 0,-14 0 0,1 2 0,-1 0 0,0 0 0,3 0 0,1 0 0,20-1 0,-2-1 0,-1 1 0,-11-1 0,-17 2 0,-3 0 0,-3 0 0,-3 0 0,-2 0 0,-1 0 0,-2-2 0,1 1 0,-1 0 0,0 0 0,0 0 0,1-1 0,-1 1 0</inkml:trace>
  <inkml:trace contextRef="#ctx0" brushRef="#br0" timeOffset="-198733.46">11631 17887 24575,'40'0'0,"-5"0"0,8 0 0,0 0 0,0 0 0,0 0 0,3 0 0,0 0 0,3 0 0,1 0 0,1 0 0,-6 0 0,2 0 0,0 0 0,-1 0 0,-3 0-749,11 0 0,-3 0 0,1 0 749,-4 0 0,2 1 0,-2-1 0,-4 1 0,8 0 0,-5 0 360,-3 1 0,0-1-360,-5 0 0,1-1 0,-1 1 0,6-1 0,1 0 0,-6 0 0,1 0 0,-1 0 0,4 0 0,-2 0 185,0 0 1,-1 0-186,-1 0 0,-1 0 0,-5 0 0,0 0 0,5 0 0,0 0 578,-12 0 0,0 0-578,5 0 0,-2 0 0,12 0 0,-5 0 0,-3 0 0,-6 0 0,3 0 0,-10 0 0,5 0 0,-11 0 0,-1 0 0,3 0 0,3 0 0,3 1 0,3 1 0,-1 1 0,-1 0 0,-2-1 0,-3-1 0,-2-1 0,-3 0 0,-2 0 0,-1 0 0,-2 0 0,1 0 0,-6 0 0,0 0 0</inkml:trace>
  <inkml:trace contextRef="#ctx0" brushRef="#br0" timeOffset="-71790.19">5655 13371 24575,'28'0'0,"0"0"0,4 0 0,1 0 0,6 0 0,3 0 0,-1 0 0,3 0 0,-3 0 0,7 0 0,-2 0 0,-6 0 0,1 0 0,-4 0 0,-1 0 0,-3 0 0,-1 0 0,0 0 0,11 0 0,-2 0 0,-11 0 0,-2 0 0,8 0 0,-1 0 0,3 0 0,1 0 0,1 0 0,3 0 0,5 0 0,-1 0 0,2 0 0,1 0 0,4 0 0,-11 0 0,1 0 0,-9 0 0,1 0 0,13 0 0,0 0 0,-13 0 0,-1 0 0,1 1 0,2 0 0,14 0 0,1 0 0,-12 1 0,-1-1 0,-5 0 0,2-1 0,-1 1 0,14-1 0,-3 0 0,-12 0 0,-2 0 0,8 0 0,-3 0 0,2 0 0,-3 0 0,-4 1 0,2 1 0,0-1 0,-1 2 0,-2-1 0,-6 0 0,-5-1 0,-3-1 0,-4 0 0,-3 0 0,-4 0 0,-4 0 0,-9-2 0,3 1 0,-4-2 0</inkml:trace>
  <inkml:trace contextRef="#ctx0" brushRef="#br0" timeOffset="-61380.19">7192 10703 24575,'32'0'0,"8"0"0,-12 0 0,0 0 0,2 0 0,0 0 0,-3 0 0,-1 0 0,19 0 0,-15 0 0,-9 0 0,-6 0 0,-6 0 0,-1-2 0,0-2 0,1-3 0,19-11 0,-2 3 0,15-9 0,-7 6 0,-5-2 0,-4 0 0,-6 0 0,-7 0 0,-5 2 0,-5-1 0,-2 0 0,0-1 0,-3 0 0,-3-2 0,-4-2 0,-1-3 0,0-1 0,2 2 0,0 6 0,0 5 0,0 4 0,-1 4 0,-4-5 0,-8-7 0,1-5 0,-2-1 0,-11-10 0,12 12 0,2 2 0,2 7 0,5 9 0,4 4 0,-10 1 0,-24 0 0,0-2 0,-6-1 0,7 1 0,-2-1 0,-2 0-240,-3-1 0,-1 1 1,2 0 239,3-1 0,1 1 0,3 1 0,-4-1 0,7 2 0,-9 0 0,30 3 0,11 1 0,5 23 0,3 2 0,3 17 719,3-7-719,1-2 0,-3 2 0,-3 4 0,-2 6 0,-1-21 0,0 0 0,0 24 0,0-9 0,0-13 0,2-10 0,3-7 0,5-1 0,7 6 0,2 4 0,3 3 0,-1 0 0,-5-7 0,-3-7 0,-2-5 0,0-3 0,-1-2 0,2 0 0,4 0 0,6 0 0,8 0 0,5 0 0,2 0 0,7 0 0,-16 0 0,0 1 0,-16 0 0,-4 2 0,-1-1 0,-3 0 0,-1-1 0,-2 0 0,1 1 0,-1 0 0,1-1 0,0 2 0,8 2 0,7 4 0,23 11 0,6 5 0,-11-8 0,-10-4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C3748-C9FD-48DD-937B-B13029875F15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F193-CE6E-40D9-BDCF-FB993F7174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57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我们的方法是不是也可以引入类似的</a:t>
            </a:r>
            <a:r>
              <a:rPr lang="en-US" altLang="zh-CN" dirty="0"/>
              <a:t>BN</a:t>
            </a:r>
            <a:r>
              <a:rPr lang="zh-CN" altLang="en-US" dirty="0"/>
              <a:t>方法，来自适应的调节合成样本和真实样本之间的关系？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94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65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272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0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52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5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19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57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69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1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682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6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860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15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748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4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178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39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13</a:t>
            </a:r>
            <a:r>
              <a:rPr lang="zh-CN" altLang="en-US" dirty="0"/>
              <a:t>）因为测试的时候只有真实图片，所以不估计</a:t>
            </a:r>
            <a:r>
              <a:rPr lang="en-US" altLang="zh-CN" dirty="0"/>
              <a:t>noise</a:t>
            </a:r>
            <a:r>
              <a:rPr lang="zh-CN" altLang="en-US" dirty="0"/>
              <a:t>的系数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DF193-CE6E-40D9-BDCF-FB993F7174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6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9BA889-064E-8ED8-BC05-23C3C3C32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4ED40E-29FC-679D-9ACE-0B7B2E8DD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7AA99E-6FAB-407F-BC0A-2FA488F9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90A91-46C0-1382-64DD-0D0FC7F8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03E99-D3C9-097C-D8E3-DCEA47D6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4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B1B95-C993-3810-1387-47B2890C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BB6573-B64E-CEE7-63C4-6DF8D2332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E158AC-D5C7-E310-2800-56E13A15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8207C-5DD9-AFD8-3089-75DB8E1F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F58044-4C47-11B5-25FC-DFE2ACA93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46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7379AF-130C-3761-8BD5-DFFE29E4E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7C5992-81E5-53D7-E5E2-8DF9EEE3D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2EA71-8E26-3D7A-E577-37BF3DAE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156970-B350-68A1-F4F1-E4DE297A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88AF3-D5C9-50D6-7DAA-A6D7B1D1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8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6B417-5293-4CEB-1F8B-9A6E658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DB5D1-D857-64BB-1AFF-DEB66B232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CB74E4-E494-D67C-F9B1-63E88873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49C98A-6A83-D242-B285-AF18795F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78737-E853-6141-55AC-E059246D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53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69D46-3FE6-0B1C-E506-79849082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739D3-80DC-4369-CF54-7108524E7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14E6D-422C-F748-4A77-19D97075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089D6-0781-8C74-741B-2525E79C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C359E-B4C1-4CEA-443F-9F0A8C0E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81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E8F73-A7AB-45F9-62E2-FE30A6FF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933B1-3346-0218-E131-B61D78F60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C30993-8600-74D3-1844-AD0A10EEE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24CC84-523C-1E70-09B3-57D6793B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32876-CF13-49EA-B0BC-3A690E1B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B0D42-2266-519B-A303-94242EDB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8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EF96C-9EFE-DD23-08CF-119479675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E092BB-100D-E063-5E25-FC7A3A9CF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E47392-31DA-0CF7-4890-438D0283A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3461F5-35D3-735A-D63C-69465BCAE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C7E561-402E-E899-FC1F-CC4C67453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E113D0-C12D-1DF3-9C2D-3A0A4CC55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075B4C-B102-3968-73B1-CB3A3DBF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ABF84E-9C32-7336-86EC-4A4AA8E4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0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33AC0-D7C2-71BF-9602-A8DFD90E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BA6BE8-9726-976F-F0D9-6C5FC11B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C6FC0B-68A1-9ABA-7550-6B21FA05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AC3BE1-0057-41C7-1CBB-88CAFC7C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8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56988D-485F-2314-5BCE-C4EA057B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D0369D-2A29-2663-0E26-E8648872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57058C-77F9-7A2F-829B-8F5C6DA4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12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8D1C8-DB23-5F20-F219-5690548F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63CC5-305C-DF3F-899D-FE7AA696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B23181-48B0-0F0F-6FA1-8E755EEE8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1D9AF2-75B0-2DCB-BE4A-A79C61EC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794A9E-C937-20F0-24BC-0F2440D0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A1C303-3BB3-CFCF-3A77-4C6A9FAC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62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A42AC-EC77-99E3-7279-1E631AE6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750CFB-47B3-E551-B1ED-EFEA9BA6C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B62491-D174-7E1F-0EA2-2D3446CE3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748BB2-13A9-52C1-DF9D-D6848C68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10E4B-48AF-5BCE-7D3D-5AB95AE5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E20296-AD8D-1609-91F7-36AAA347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0150DF-4897-D51B-5726-A134EF29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8ECF2-CE5E-B13A-F9D4-31F230B6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DAD7E-442B-7507-E706-77BE8519F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07CDE-A4A3-41B1-B84C-F11DB23D7A3E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0F2F1-343F-4383-D228-03B24A721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72A4FC-A489-96DF-1D43-BB1885F6A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5A4C-3786-4F3B-9F31-7F91DE81AD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39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8.png"/><Relationship Id="rId18" Type="http://schemas.openxmlformats.org/officeDocument/2006/relationships/customXml" Target="../ink/ink7.xml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customXml" Target="../ink/ink4.xm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3.xml"/><Relationship Id="rId19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24" Type="http://schemas.openxmlformats.org/officeDocument/2006/relationships/image" Target="../media/image55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image" Target="../media/image48.png"/><Relationship Id="rId19" Type="http://schemas.openxmlformats.org/officeDocument/2006/relationships/customXml" Target="../ink/ink17.xml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Relationship Id="rId2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B4487-B350-C625-C13F-E9F9667ED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3433"/>
            <a:ext cx="9144000" cy="1185709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Long-tailed image classification</a:t>
            </a:r>
            <a:endParaRPr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C9DEC5-73D5-6C8B-612E-C3F63A1F4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9929"/>
            <a:ext cx="9144000" cy="1108316"/>
          </a:xfrm>
        </p:spPr>
        <p:txBody>
          <a:bodyPr/>
          <a:lstStyle/>
          <a:p>
            <a:r>
              <a:rPr lang="en-US" altLang="zh-CN" dirty="0" err="1"/>
              <a:t>Zhuo</a:t>
            </a:r>
            <a:r>
              <a:rPr lang="en-US" altLang="zh-CN" dirty="0"/>
              <a:t> Li</a:t>
            </a:r>
          </a:p>
          <a:p>
            <a:r>
              <a:rPr lang="en-US" altLang="zh-CN" dirty="0"/>
              <a:t>2023-02-01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23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3103022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Framework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DFC4B4-CC47-7A24-EF34-E61E30C6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5" y="1113000"/>
            <a:ext cx="98298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3103022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1F370-5EB4-B707-8003-944C8996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51" y="299356"/>
            <a:ext cx="7505700" cy="7334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69D617-D14C-15E2-5555-B9F145B4D0B9}"/>
              </a:ext>
            </a:extLst>
          </p:cNvPr>
          <p:cNvSpPr txBox="1"/>
          <p:nvPr/>
        </p:nvSpPr>
        <p:spPr>
          <a:xfrm>
            <a:off x="460536" y="1618551"/>
            <a:ext cx="366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Class-irrelevant delta extraction</a:t>
            </a:r>
          </a:p>
          <a:p>
            <a:r>
              <a:rPr lang="zh-CN" altLang="en-US" dirty="0"/>
              <a:t>捕捉</a:t>
            </a:r>
            <a:r>
              <a:rPr lang="en-US" altLang="zh-CN" dirty="0"/>
              <a:t>head</a:t>
            </a:r>
            <a:r>
              <a:rPr lang="zh-CN" altLang="en-US" dirty="0"/>
              <a:t>类中特征</a:t>
            </a:r>
            <a:r>
              <a:rPr lang="en-US" altLang="zh-CN" dirty="0"/>
              <a:t>translation</a:t>
            </a:r>
            <a:r>
              <a:rPr lang="zh-CN" altLang="en-US" dirty="0"/>
              <a:t>方向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D5DE72-2BFB-4AE6-8839-91D95ADA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87" y="2184495"/>
            <a:ext cx="2910062" cy="6776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6FB0B6-622D-4935-DB21-6F3141C115AB}"/>
              </a:ext>
            </a:extLst>
          </p:cNvPr>
          <p:cNvSpPr txBox="1"/>
          <p:nvPr/>
        </p:nvSpPr>
        <p:spPr>
          <a:xfrm>
            <a:off x="473884" y="3763030"/>
            <a:ext cx="366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Sample-adaptive generation</a:t>
            </a:r>
          </a:p>
          <a:p>
            <a:r>
              <a:rPr lang="zh-CN" altLang="en-US" dirty="0"/>
              <a:t>利用捕捉到的</a:t>
            </a:r>
            <a:r>
              <a:rPr lang="en-US" altLang="zh-CN" dirty="0"/>
              <a:t>Delta</a:t>
            </a:r>
            <a:r>
              <a:rPr lang="zh-CN" altLang="en-US" dirty="0"/>
              <a:t>，去增广</a:t>
            </a:r>
            <a:r>
              <a:rPr lang="en-US" altLang="zh-CN" dirty="0"/>
              <a:t>tail</a:t>
            </a:r>
            <a:r>
              <a:rPr lang="zh-CN" altLang="en-US" dirty="0"/>
              <a:t>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096A17-64F4-58B0-A4EF-99BFB348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40" y="4551978"/>
            <a:ext cx="3484447" cy="560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B6FA2B-304C-3236-0259-ED5567E8B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53" y="5229177"/>
            <a:ext cx="2943225" cy="7143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BDC3B2-B3D7-41A8-4A0F-A4E8C2770CA6}"/>
              </a:ext>
            </a:extLst>
          </p:cNvPr>
          <p:cNvSpPr txBox="1"/>
          <p:nvPr/>
        </p:nvSpPr>
        <p:spPr>
          <a:xfrm>
            <a:off x="334321" y="964598"/>
            <a:ext cx="780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sample-adaptive delta generator D and feature generator 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52BDC2-1DCF-0853-992C-D3CFC2364AFF}"/>
              </a:ext>
            </a:extLst>
          </p:cNvPr>
          <p:cNvSpPr txBox="1"/>
          <p:nvPr/>
        </p:nvSpPr>
        <p:spPr>
          <a:xfrm>
            <a:off x="4892374" y="1632459"/>
            <a:ext cx="6787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Cycle reconstruction loss</a:t>
            </a:r>
          </a:p>
          <a:p>
            <a:r>
              <a:rPr lang="zh-CN" altLang="en-US" dirty="0"/>
              <a:t>为了保证学到的特征是类无关且适应</a:t>
            </a:r>
            <a:r>
              <a:rPr lang="en-US" altLang="zh-CN" dirty="0"/>
              <a:t>tail</a:t>
            </a:r>
            <a:r>
              <a:rPr lang="zh-CN" altLang="en-US" dirty="0"/>
              <a:t>类的，引入重构</a:t>
            </a:r>
            <a:r>
              <a:rPr lang="en-US" altLang="zh-CN" dirty="0"/>
              <a:t>loss</a:t>
            </a:r>
            <a:r>
              <a:rPr lang="zh-CN" altLang="en-US" dirty="0"/>
              <a:t>去约束，用</a:t>
            </a:r>
            <a:r>
              <a:rPr lang="en-US" altLang="zh-CN" dirty="0"/>
              <a:t>head</a:t>
            </a:r>
            <a:r>
              <a:rPr lang="zh-CN" altLang="en-US" dirty="0"/>
              <a:t>类的</a:t>
            </a:r>
            <a:r>
              <a:rPr lang="en-US" altLang="zh-CN" dirty="0"/>
              <a:t>translation</a:t>
            </a:r>
            <a:r>
              <a:rPr lang="zh-CN" altLang="en-US" dirty="0"/>
              <a:t>信息和增广后的</a:t>
            </a:r>
            <a:r>
              <a:rPr lang="en-US" altLang="zh-CN" dirty="0"/>
              <a:t>tail</a:t>
            </a:r>
            <a:r>
              <a:rPr lang="zh-CN" altLang="en-US" dirty="0"/>
              <a:t>类的</a:t>
            </a:r>
            <a:r>
              <a:rPr lang="en-US" altLang="zh-CN" dirty="0"/>
              <a:t>translation</a:t>
            </a:r>
            <a:r>
              <a:rPr lang="zh-CN" altLang="en-US" dirty="0"/>
              <a:t>信息。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340BD9-0300-6E23-5BB0-2A9CE60E101F}"/>
              </a:ext>
            </a:extLst>
          </p:cNvPr>
          <p:cNvSpPr/>
          <p:nvPr/>
        </p:nvSpPr>
        <p:spPr>
          <a:xfrm>
            <a:off x="334321" y="1548473"/>
            <a:ext cx="3790490" cy="151510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02C1EA-833A-2BFE-79C8-848492FF8FD3}"/>
              </a:ext>
            </a:extLst>
          </p:cNvPr>
          <p:cNvSpPr/>
          <p:nvPr/>
        </p:nvSpPr>
        <p:spPr>
          <a:xfrm>
            <a:off x="314297" y="3794427"/>
            <a:ext cx="3790490" cy="22262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2C9E4B-604A-DB18-6067-C8D3092CF102}"/>
              </a:ext>
            </a:extLst>
          </p:cNvPr>
          <p:cNvSpPr/>
          <p:nvPr/>
        </p:nvSpPr>
        <p:spPr>
          <a:xfrm>
            <a:off x="4732187" y="1548472"/>
            <a:ext cx="7068245" cy="16569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2528800-29F5-C855-3BAB-0AA79F225A2E}"/>
              </a:ext>
            </a:extLst>
          </p:cNvPr>
          <p:cNvCxnSpPr>
            <a:stCxn id="14" idx="2"/>
            <a:endCxn id="7" idx="0"/>
          </p:cNvCxnSpPr>
          <p:nvPr/>
        </p:nvCxnSpPr>
        <p:spPr>
          <a:xfrm>
            <a:off x="2229566" y="3063574"/>
            <a:ext cx="76456" cy="699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A605737-0923-D35A-C473-899030CD580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104787" y="2376941"/>
            <a:ext cx="627400" cy="2530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A8BDE0C-21A4-38DE-DEA1-9B5FA0A9B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230" y="2499208"/>
            <a:ext cx="3099444" cy="6767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CEA8086-774E-96CF-266F-38CE29BFC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882" y="2483426"/>
            <a:ext cx="2681201" cy="67672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7CBBDA8-2FDA-2430-C93B-853B585D77C8}"/>
              </a:ext>
            </a:extLst>
          </p:cNvPr>
          <p:cNvSpPr/>
          <p:nvPr/>
        </p:nvSpPr>
        <p:spPr>
          <a:xfrm>
            <a:off x="4732187" y="3652591"/>
            <a:ext cx="7068245" cy="26948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C4E085-DF38-7FF3-D03D-5D42BCF2F95D}"/>
              </a:ext>
            </a:extLst>
          </p:cNvPr>
          <p:cNvSpPr txBox="1"/>
          <p:nvPr/>
        </p:nvSpPr>
        <p:spPr>
          <a:xfrm>
            <a:off x="4803584" y="3776606"/>
            <a:ext cx="6816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Contrastive loss</a:t>
            </a:r>
          </a:p>
          <a:p>
            <a:r>
              <a:rPr lang="zh-CN" altLang="en-US" dirty="0"/>
              <a:t>保证</a:t>
            </a:r>
            <a:r>
              <a:rPr lang="en-US" altLang="zh-CN" dirty="0"/>
              <a:t>tail</a:t>
            </a:r>
            <a:r>
              <a:rPr lang="zh-CN" altLang="en-US" dirty="0"/>
              <a:t>类不坍塌，维护自己的类别信息，同时避免引入</a:t>
            </a:r>
            <a:r>
              <a:rPr lang="en-US" altLang="zh-CN" dirty="0"/>
              <a:t>head</a:t>
            </a:r>
            <a:r>
              <a:rPr lang="zh-CN" altLang="en-US" dirty="0"/>
              <a:t>的特征信息。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CF10281-C870-6CC8-2CB0-13C80F8E0AB1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>
            <a:off x="8266310" y="3205410"/>
            <a:ext cx="0" cy="447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2708BEE5-A875-A702-2723-58E7E5B81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4995" y="4785167"/>
            <a:ext cx="6162675" cy="7239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5ABF9AC5-1EDD-299D-9212-127E980F1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4988" y="5586364"/>
            <a:ext cx="23336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3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3103022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1F370-5EB4-B707-8003-944C8996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821" y="4090445"/>
            <a:ext cx="7505700" cy="7334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69D617-D14C-15E2-5555-B9F145B4D0B9}"/>
              </a:ext>
            </a:extLst>
          </p:cNvPr>
          <p:cNvSpPr txBox="1"/>
          <p:nvPr/>
        </p:nvSpPr>
        <p:spPr>
          <a:xfrm>
            <a:off x="383780" y="1592084"/>
            <a:ext cx="8987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Mode seeking loss</a:t>
            </a:r>
          </a:p>
          <a:p>
            <a:r>
              <a:rPr lang="zh-CN" altLang="en-US" dirty="0"/>
              <a:t>使得生成的</a:t>
            </a:r>
            <a:r>
              <a:rPr lang="en-US" altLang="zh-CN" dirty="0"/>
              <a:t>tail</a:t>
            </a:r>
            <a:r>
              <a:rPr lang="zh-CN" altLang="en-US" dirty="0"/>
              <a:t>类特征更加</a:t>
            </a:r>
            <a:r>
              <a:rPr lang="en-US" altLang="zh-CN" dirty="0"/>
              <a:t>diverse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BBDC3B2-B3D7-41A8-4A0F-A4E8C2770CA6}"/>
              </a:ext>
            </a:extLst>
          </p:cNvPr>
          <p:cNvSpPr txBox="1"/>
          <p:nvPr/>
        </p:nvSpPr>
        <p:spPr>
          <a:xfrm>
            <a:off x="334321" y="964598"/>
            <a:ext cx="780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sample-adaptive delta generator D and feature generator G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340BD9-0300-6E23-5BB0-2A9CE60E101F}"/>
              </a:ext>
            </a:extLst>
          </p:cNvPr>
          <p:cNvSpPr/>
          <p:nvPr/>
        </p:nvSpPr>
        <p:spPr>
          <a:xfrm>
            <a:off x="334320" y="1548473"/>
            <a:ext cx="10705225" cy="151510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809EB-CAD0-300C-81A2-0BA56396A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374" y="1849622"/>
            <a:ext cx="6024248" cy="10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1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E3DD4F-5F1C-2136-65D6-B896F894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44" y="0"/>
            <a:ext cx="1035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22DA87-8C86-2030-6219-8542E650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3" y="168113"/>
            <a:ext cx="116681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0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E24E7F-F7B7-2611-4B5F-4CFFB754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89" y="1404171"/>
            <a:ext cx="5815272" cy="33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9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942FDF-EDA1-8C5D-1818-4D6F0047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144668"/>
            <a:ext cx="4012598" cy="471550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FE9F1B30-4706-88C4-E0C4-E3CF89D7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3103022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M2m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5C216E-C650-A9CE-CFD5-BAB40F40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13" y="3663997"/>
            <a:ext cx="5686425" cy="83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18B928-0BEE-5393-58FD-22999FDD0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313" y="905570"/>
            <a:ext cx="5962650" cy="8953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3C674E-FE42-DA32-0328-65B9B51B1552}"/>
              </a:ext>
            </a:extLst>
          </p:cNvPr>
          <p:cNvSpPr txBox="1"/>
          <p:nvPr/>
        </p:nvSpPr>
        <p:spPr>
          <a:xfrm>
            <a:off x="5989313" y="2102453"/>
            <a:ext cx="598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加入数据压缩的</a:t>
            </a:r>
            <a:r>
              <a:rPr lang="en-US" altLang="zh-CN" dirty="0"/>
              <a:t>loss</a:t>
            </a:r>
            <a:r>
              <a:rPr lang="zh-CN" altLang="en-US" dirty="0"/>
              <a:t>，此外看能否替换</a:t>
            </a:r>
            <a:r>
              <a:rPr lang="en-US" altLang="zh-CN" dirty="0"/>
              <a:t>fk0(x)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的初始化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347E49-76E8-8105-FDAC-1D4931D1BE2F}"/>
              </a:ext>
            </a:extLst>
          </p:cNvPr>
          <p:cNvSpPr txBox="1"/>
          <p:nvPr/>
        </p:nvSpPr>
        <p:spPr>
          <a:xfrm>
            <a:off x="5978310" y="4837866"/>
            <a:ext cx="5984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加入更好的样本筛选准则。参考半监督</a:t>
            </a:r>
            <a:r>
              <a:rPr lang="en-US" altLang="zh-CN" dirty="0"/>
              <a:t>+pseudo label</a:t>
            </a:r>
            <a:r>
              <a:rPr lang="zh-CN" altLang="en-US" dirty="0"/>
              <a:t>的方法。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375AF6-BCEF-6D4D-2623-B8F35EEEB21B}"/>
              </a:ext>
            </a:extLst>
          </p:cNvPr>
          <p:cNvSpPr/>
          <p:nvPr/>
        </p:nvSpPr>
        <p:spPr>
          <a:xfrm>
            <a:off x="1553671" y="4369700"/>
            <a:ext cx="3188262" cy="84157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61E7E3-0E8C-AF75-C8A7-C9EBC6818C6A}"/>
              </a:ext>
            </a:extLst>
          </p:cNvPr>
          <p:cNvSpPr txBox="1"/>
          <p:nvPr/>
        </p:nvSpPr>
        <p:spPr>
          <a:xfrm>
            <a:off x="1982548" y="6020474"/>
            <a:ext cx="863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样本的筛选是在训练好的</a:t>
            </a:r>
            <a:r>
              <a:rPr kumimoji="1" lang="en-US" altLang="zh-CN" dirty="0"/>
              <a:t>g</a:t>
            </a:r>
            <a:r>
              <a:rPr kumimoji="1" lang="zh-CN" altLang="en-US" dirty="0"/>
              <a:t>网络上进行。将最终的分类网络和它做了解耦。</a:t>
            </a:r>
            <a:endParaRPr kumimoji="1"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2FD7027-6146-552B-5057-16A656E81A30}"/>
                  </a:ext>
                </a:extLst>
              </p14:cNvPr>
              <p14:cNvContentPartPr/>
              <p14:nvPr/>
            </p14:nvContentPartPr>
            <p14:xfrm>
              <a:off x="285480" y="878400"/>
              <a:ext cx="2043360" cy="4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2FD7027-6146-552B-5057-16A656E81A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640" y="815040"/>
                <a:ext cx="2074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55D58F8-B571-027B-A226-BEC92AC03197}"/>
                  </a:ext>
                </a:extLst>
              </p14:cNvPr>
              <p14:cNvContentPartPr/>
              <p14:nvPr/>
            </p14:nvContentPartPr>
            <p14:xfrm>
              <a:off x="5953320" y="420480"/>
              <a:ext cx="5605920" cy="15451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55D58F8-B571-027B-A226-BEC92AC031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37480" y="357120"/>
                <a:ext cx="5637240" cy="16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16145DD5-61A8-D2CA-3F86-DB3B952C1BBE}"/>
                  </a:ext>
                </a:extLst>
              </p14:cNvPr>
              <p14:cNvContentPartPr/>
              <p14:nvPr/>
            </p14:nvContentPartPr>
            <p14:xfrm>
              <a:off x="8352720" y="1568160"/>
              <a:ext cx="1157760" cy="190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16145DD5-61A8-D2CA-3F86-DB3B952C1B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6880" y="1504800"/>
                <a:ext cx="11890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50DBD922-51BD-B3CC-3288-19A800263227}"/>
                  </a:ext>
                </a:extLst>
              </p14:cNvPr>
              <p14:cNvContentPartPr/>
              <p14:nvPr/>
            </p14:nvContentPartPr>
            <p14:xfrm>
              <a:off x="9933840" y="1545480"/>
              <a:ext cx="1303200" cy="39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50DBD922-51BD-B3CC-3288-19A8002632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18000" y="1482120"/>
                <a:ext cx="1334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9ABE9DF-70F9-36E2-0051-7417F2D047E4}"/>
                  </a:ext>
                </a:extLst>
              </p14:cNvPr>
              <p14:cNvContentPartPr/>
              <p14:nvPr/>
            </p14:nvContentPartPr>
            <p14:xfrm>
              <a:off x="5696640" y="3430080"/>
              <a:ext cx="286200" cy="14068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9ABE9DF-70F9-36E2-0051-7417F2D047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0800" y="3366720"/>
                <a:ext cx="31752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0FE62890-A080-9437-AFD4-9CD4F0D62245}"/>
                  </a:ext>
                </a:extLst>
              </p14:cNvPr>
              <p14:cNvContentPartPr/>
              <p14:nvPr/>
            </p14:nvContentPartPr>
            <p14:xfrm>
              <a:off x="1854720" y="3872520"/>
              <a:ext cx="8640" cy="3110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0FE62890-A080-9437-AFD4-9CD4F0D622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38880" y="3809160"/>
                <a:ext cx="399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A72F7C6A-29EB-F03D-497E-1717464A03D1}"/>
                  </a:ext>
                </a:extLst>
              </p14:cNvPr>
              <p14:cNvContentPartPr/>
              <p14:nvPr/>
            </p14:nvContentPartPr>
            <p14:xfrm>
              <a:off x="6152760" y="4438080"/>
              <a:ext cx="4456440" cy="90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A72F7C6A-29EB-F03D-497E-1717464A03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6920" y="4374720"/>
                <a:ext cx="44877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8F3224B-EA89-AA60-5512-7B4D9D082BA4}"/>
                  </a:ext>
                </a:extLst>
              </p14:cNvPr>
              <p14:cNvContentPartPr/>
              <p14:nvPr/>
            </p14:nvContentPartPr>
            <p14:xfrm>
              <a:off x="8254800" y="735480"/>
              <a:ext cx="1288800" cy="86112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8F3224B-EA89-AA60-5512-7B4D9D082B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38960" y="672120"/>
                <a:ext cx="132012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59C0E6F-1DBB-92C6-2049-0E4C4E3BC8E1}"/>
                  </a:ext>
                </a:extLst>
              </p14:cNvPr>
              <p14:cNvContentPartPr/>
              <p14:nvPr/>
            </p14:nvContentPartPr>
            <p14:xfrm>
              <a:off x="1782360" y="1951560"/>
              <a:ext cx="3339720" cy="4495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59C0E6F-1DBB-92C6-2049-0E4C4E3BC8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73000" y="1942200"/>
                <a:ext cx="3358440" cy="45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2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E9F1B30-4706-88C4-E0C4-E3CF89D7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5639314" cy="158834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M2m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/>
              <a:t>2023-02-20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1351576" y="1690518"/>
            <a:ext cx="92441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尝试过的方案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OT</a:t>
            </a:r>
            <a:r>
              <a:rPr lang="zh-CN" altLang="en-US" dirty="0"/>
              <a:t>替代</a:t>
            </a:r>
            <a:r>
              <a:rPr lang="en-US" altLang="zh-CN" dirty="0"/>
              <a:t>MMD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lvl="1"/>
            <a:r>
              <a:rPr lang="zh-CN" altLang="en-US" dirty="0"/>
              <a:t>使用随机初始化模型</a:t>
            </a:r>
            <a:r>
              <a:rPr lang="en-US" altLang="zh-CN" dirty="0"/>
              <a:t>	</a:t>
            </a:r>
            <a:r>
              <a:rPr lang="zh-CN" altLang="en-US" dirty="0"/>
              <a:t>和</a:t>
            </a:r>
            <a:r>
              <a:rPr lang="en-US" altLang="zh-CN" dirty="0"/>
              <a:t>MMD</a:t>
            </a:r>
            <a:r>
              <a:rPr lang="zh-CN" altLang="en-US" dirty="0"/>
              <a:t>一致的效果</a:t>
            </a:r>
            <a:endParaRPr lang="en-US" altLang="zh-CN" dirty="0"/>
          </a:p>
          <a:p>
            <a:pPr lvl="1"/>
            <a:r>
              <a:rPr lang="zh-CN" altLang="en-US" dirty="0"/>
              <a:t>使用训练好的</a:t>
            </a:r>
            <a:r>
              <a:rPr lang="en-US" altLang="zh-CN" dirty="0" err="1"/>
              <a:t>model_g</a:t>
            </a:r>
            <a:endParaRPr lang="en-US" altLang="zh-CN" dirty="0"/>
          </a:p>
          <a:p>
            <a:pPr lvl="1"/>
            <a:r>
              <a:rPr lang="zh-CN" altLang="en-US" dirty="0"/>
              <a:t>使用正在训练的</a:t>
            </a:r>
            <a:r>
              <a:rPr lang="en-US" altLang="zh-CN" dirty="0" err="1"/>
              <a:t>model_f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Image 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random noise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minority </a:t>
            </a:r>
            <a:r>
              <a:rPr lang="zh-CN" altLang="en-US" dirty="0"/>
              <a:t>图像 做类似</a:t>
            </a:r>
            <a:r>
              <a:rPr lang="en-US" altLang="zh-CN" dirty="0" err="1"/>
              <a:t>mixup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imbalanced </a:t>
            </a:r>
            <a:r>
              <a:rPr lang="zh-CN" altLang="en-US" dirty="0"/>
              <a:t>的统计信息生成的</a:t>
            </a:r>
            <a:r>
              <a:rPr lang="en-US" altLang="zh-CN" dirty="0"/>
              <a:t>noise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MMD </a:t>
            </a:r>
            <a:r>
              <a:rPr lang="zh-CN" altLang="en-US" dirty="0"/>
              <a:t>优化后的图像 </a:t>
            </a:r>
            <a:r>
              <a:rPr lang="en-US" altLang="zh-CN" dirty="0"/>
              <a:t>+ minority</a:t>
            </a:r>
            <a:r>
              <a:rPr lang="zh-CN" altLang="en-US" dirty="0"/>
              <a:t>图像信息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加入对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/>
              <a:t>logit</a:t>
            </a:r>
            <a:r>
              <a:rPr lang="zh-CN" altLang="en-US" dirty="0"/>
              <a:t>最大约束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DE806-15C4-788E-F056-B08AC817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5" y="602213"/>
            <a:ext cx="6286500" cy="9048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5E8BEE-0397-956C-9178-4994224E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365" y="5798587"/>
            <a:ext cx="1181100" cy="45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11D41EE-A938-BC88-7D4C-93FEA7078C09}"/>
                  </a:ext>
                </a:extLst>
              </p14:cNvPr>
              <p14:cNvContentPartPr/>
              <p14:nvPr/>
            </p14:nvContentPartPr>
            <p14:xfrm>
              <a:off x="8505360" y="1279440"/>
              <a:ext cx="2033640" cy="31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11D41EE-A938-BC88-7D4C-93FEA7078C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9520" y="1216080"/>
                <a:ext cx="2064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4080F08-D287-2261-E788-547BAA78328A}"/>
                  </a:ext>
                </a:extLst>
              </p14:cNvPr>
              <p14:cNvContentPartPr/>
              <p14:nvPr/>
            </p14:nvContentPartPr>
            <p14:xfrm>
              <a:off x="8490240" y="476280"/>
              <a:ext cx="2274480" cy="8341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4080F08-D287-2261-E788-547BAA7832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4400" y="412920"/>
                <a:ext cx="230580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5382F2A-E47E-8018-B044-56C3E830A4D8}"/>
                  </a:ext>
                </a:extLst>
              </p14:cNvPr>
              <p14:cNvContentPartPr/>
              <p14:nvPr/>
            </p14:nvContentPartPr>
            <p14:xfrm>
              <a:off x="9698400" y="1170000"/>
              <a:ext cx="2160" cy="3841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5382F2A-E47E-8018-B044-56C3E830A4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82560" y="1106640"/>
                <a:ext cx="334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D8196EC-4D74-1CFA-A976-9A0B90A67935}"/>
                  </a:ext>
                </a:extLst>
              </p14:cNvPr>
              <p14:cNvContentPartPr/>
              <p14:nvPr/>
            </p14:nvContentPartPr>
            <p14:xfrm>
              <a:off x="9583560" y="1569600"/>
              <a:ext cx="266040" cy="1753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D8196EC-4D74-1CFA-A976-9A0B90A679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67720" y="1506240"/>
                <a:ext cx="2973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A76A3B0-36A9-7A0C-5126-9F20C4EF257D}"/>
                  </a:ext>
                </a:extLst>
              </p14:cNvPr>
              <p14:cNvContentPartPr/>
              <p14:nvPr/>
            </p14:nvContentPartPr>
            <p14:xfrm>
              <a:off x="7057080" y="739080"/>
              <a:ext cx="303120" cy="4284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A76A3B0-36A9-7A0C-5126-9F20C4EF25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1240" y="675720"/>
                <a:ext cx="3344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30CCD91-1775-1934-03C0-356C8E54DA65}"/>
                  </a:ext>
                </a:extLst>
              </p14:cNvPr>
              <p14:cNvContentPartPr/>
              <p14:nvPr/>
            </p14:nvContentPartPr>
            <p14:xfrm>
              <a:off x="1620000" y="2906280"/>
              <a:ext cx="185400" cy="6415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30CCD91-1775-1934-03C0-356C8E54DA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04160" y="2842920"/>
                <a:ext cx="21672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6F12BDB-5DAF-E80E-D02B-9AEB593F5130}"/>
                  </a:ext>
                </a:extLst>
              </p14:cNvPr>
              <p14:cNvContentPartPr/>
              <p14:nvPr/>
            </p14:nvContentPartPr>
            <p14:xfrm>
              <a:off x="1790640" y="2841120"/>
              <a:ext cx="76320" cy="1242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6F12BDB-5DAF-E80E-D02B-9AEB593F51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74800" y="2777760"/>
                <a:ext cx="1076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22AB161-6674-B29A-EF55-1639B26150C3}"/>
                  </a:ext>
                </a:extLst>
              </p14:cNvPr>
              <p14:cNvContentPartPr/>
              <p14:nvPr/>
            </p14:nvContentPartPr>
            <p14:xfrm>
              <a:off x="1542240" y="4425480"/>
              <a:ext cx="213480" cy="11512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22AB161-6674-B29A-EF55-1639B26150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26400" y="4362120"/>
                <a:ext cx="24480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6E56563-2F82-DA7E-3EE7-CE938A1F9A79}"/>
                  </a:ext>
                </a:extLst>
              </p14:cNvPr>
              <p14:cNvContentPartPr/>
              <p14:nvPr/>
            </p14:nvContentPartPr>
            <p14:xfrm>
              <a:off x="4990320" y="4614480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6E56563-2F82-DA7E-3EE7-CE938A1F9A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74480" y="455112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E23B6055-4CF9-E1DC-7F9A-37510602BD4A}"/>
                  </a:ext>
                </a:extLst>
              </p14:cNvPr>
              <p14:cNvContentPartPr/>
              <p14:nvPr/>
            </p14:nvContentPartPr>
            <p14:xfrm>
              <a:off x="1528200" y="523440"/>
              <a:ext cx="9162720" cy="56887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E23B6055-4CF9-E1DC-7F9A-37510602BD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18840" y="514080"/>
                <a:ext cx="9181440" cy="57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1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1351576" y="1690518"/>
            <a:ext cx="9244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OT</a:t>
            </a:r>
            <a:r>
              <a:rPr lang="zh-CN" altLang="en-US" dirty="0"/>
              <a:t>替代</a:t>
            </a:r>
            <a:r>
              <a:rPr lang="en-US" altLang="zh-CN" dirty="0"/>
              <a:t>MMD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lvl="1"/>
            <a:r>
              <a:rPr lang="zh-CN" altLang="en-US" dirty="0"/>
              <a:t>使用随机初始化模型</a:t>
            </a:r>
            <a:r>
              <a:rPr lang="en-US" altLang="zh-CN" dirty="0"/>
              <a:t>	</a:t>
            </a:r>
            <a:r>
              <a:rPr lang="zh-CN" altLang="en-US" dirty="0"/>
              <a:t>和</a:t>
            </a:r>
            <a:r>
              <a:rPr lang="en-US" altLang="zh-CN" dirty="0"/>
              <a:t>MMD</a:t>
            </a:r>
            <a:r>
              <a:rPr lang="zh-CN" altLang="en-US" dirty="0"/>
              <a:t>一致的效果</a:t>
            </a:r>
            <a:endParaRPr lang="en-US" altLang="zh-CN" dirty="0"/>
          </a:p>
          <a:p>
            <a:pPr lvl="1"/>
            <a:r>
              <a:rPr lang="zh-CN" altLang="en-US" dirty="0"/>
              <a:t>使用训练好的</a:t>
            </a:r>
            <a:r>
              <a:rPr lang="en-US" altLang="zh-CN" dirty="0" err="1"/>
              <a:t>model_g</a:t>
            </a:r>
            <a:endParaRPr lang="en-US" altLang="zh-CN" dirty="0"/>
          </a:p>
          <a:p>
            <a:pPr lvl="1"/>
            <a:r>
              <a:rPr lang="zh-CN" altLang="en-US" dirty="0"/>
              <a:t>使用正在训练的</a:t>
            </a:r>
            <a:r>
              <a:rPr lang="en-US" altLang="zh-CN" dirty="0" err="1"/>
              <a:t>model_f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DE806-15C4-788E-F056-B08AC817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5" y="602213"/>
            <a:ext cx="6286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3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1351576" y="1690518"/>
            <a:ext cx="92441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Image 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random noise		</a:t>
            </a:r>
            <a:r>
              <a:rPr lang="zh-CN" altLang="en-US" dirty="0"/>
              <a:t>初始化的</a:t>
            </a:r>
            <a:r>
              <a:rPr lang="en-US" altLang="zh-CN" dirty="0"/>
              <a:t>baseline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minority </a:t>
            </a:r>
            <a:r>
              <a:rPr lang="zh-CN" altLang="en-US" dirty="0"/>
              <a:t>图像 做类似</a:t>
            </a:r>
            <a:r>
              <a:rPr lang="en-US" altLang="zh-CN" dirty="0" err="1"/>
              <a:t>mixup</a:t>
            </a:r>
            <a:r>
              <a:rPr lang="en-US" altLang="zh-CN" dirty="0"/>
              <a:t>	</a:t>
            </a:r>
            <a:r>
              <a:rPr lang="zh-CN" altLang="en-US" dirty="0"/>
              <a:t>降点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majority + imbalanced </a:t>
            </a:r>
            <a:r>
              <a:rPr lang="zh-CN" altLang="en-US" dirty="0"/>
              <a:t>的统计信息生成的</a:t>
            </a:r>
            <a:r>
              <a:rPr lang="en-US" altLang="zh-CN" dirty="0"/>
              <a:t>noise	</a:t>
            </a:r>
            <a:r>
              <a:rPr lang="zh-CN" altLang="en-US" dirty="0"/>
              <a:t>降点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MMD </a:t>
            </a:r>
            <a:r>
              <a:rPr lang="zh-CN" altLang="en-US" dirty="0"/>
              <a:t>优化后的图像 </a:t>
            </a:r>
            <a:r>
              <a:rPr lang="en-US" altLang="zh-CN" dirty="0"/>
              <a:t>+ minority</a:t>
            </a:r>
            <a:r>
              <a:rPr lang="zh-CN" altLang="en-US" dirty="0"/>
              <a:t>图像信息</a:t>
            </a:r>
            <a:r>
              <a:rPr lang="en-US" altLang="zh-CN" dirty="0"/>
              <a:t>		</a:t>
            </a:r>
            <a:r>
              <a:rPr lang="zh-CN" altLang="en-US" dirty="0"/>
              <a:t>降点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MMD </a:t>
            </a:r>
            <a:r>
              <a:rPr lang="zh-CN" altLang="en-US" dirty="0"/>
              <a:t>优化后的图像 </a:t>
            </a:r>
            <a:r>
              <a:rPr lang="en-US" altLang="zh-CN" dirty="0"/>
              <a:t>+ </a:t>
            </a:r>
            <a:r>
              <a:rPr lang="en-US" altLang="zh-CN" dirty="0" err="1"/>
              <a:t>mixup</a:t>
            </a:r>
            <a:r>
              <a:rPr lang="en-US" altLang="zh-CN" dirty="0"/>
              <a:t>			</a:t>
            </a:r>
            <a:r>
              <a:rPr lang="zh-CN" altLang="en-US" dirty="0"/>
              <a:t>严重降点</a:t>
            </a:r>
            <a:r>
              <a:rPr lang="en-US" altLang="zh-CN" dirty="0"/>
              <a:t>	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DE806-15C4-788E-F056-B08AC817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5" y="602213"/>
            <a:ext cx="62865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C1CB6D-CEA9-D3E5-C398-75E8554B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3277" cy="16614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FE8CDE-EB07-575D-34D4-33221B7A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" y="2889942"/>
            <a:ext cx="7523305" cy="3007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ACA593-E69A-CE02-CEB8-149F47B3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577" y="0"/>
            <a:ext cx="3910379" cy="20193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09F572-513A-A58B-9E3C-DF6015E98C85}"/>
              </a:ext>
            </a:extLst>
          </p:cNvPr>
          <p:cNvSpPr txBox="1"/>
          <p:nvPr/>
        </p:nvSpPr>
        <p:spPr>
          <a:xfrm>
            <a:off x="8128702" y="2894549"/>
            <a:ext cx="3663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Motivation:</a:t>
            </a:r>
            <a:br>
              <a:rPr lang="en-US" altLang="zh-CN" dirty="0"/>
            </a:b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避免直接优化样本带来的额外</a:t>
            </a:r>
            <a:r>
              <a:rPr lang="en-US" altLang="zh-CN" dirty="0"/>
              <a:t>cost</a:t>
            </a:r>
            <a:r>
              <a:rPr lang="zh-CN" altLang="en-US" dirty="0"/>
              <a:t>，如何合理利用纯噪音</a:t>
            </a:r>
            <a:r>
              <a:rPr lang="en-US" altLang="zh-CN" dirty="0"/>
              <a:t>+</a:t>
            </a:r>
            <a:r>
              <a:rPr lang="zh-CN" altLang="en-US" dirty="0"/>
              <a:t>标签的方式，补全少数类，实现数据增广？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针对纯噪音和真实输入数据分布不一致的问题（</a:t>
            </a:r>
            <a:r>
              <a:rPr lang="en-US" altLang="zh-CN" dirty="0"/>
              <a:t>OOD</a:t>
            </a:r>
            <a:r>
              <a:rPr lang="zh-CN" altLang="en-US" dirty="0"/>
              <a:t>），设计方法来缓解。</a:t>
            </a:r>
          </a:p>
        </p:txBody>
      </p:sp>
    </p:spTree>
    <p:extLst>
      <p:ext uri="{BB962C8B-B14F-4D97-AF65-F5344CB8AC3E}">
        <p14:creationId xmlns:p14="http://schemas.microsoft.com/office/powerpoint/2010/main" val="1589392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1161076" y="1088305"/>
            <a:ext cx="105061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训练中的观察：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                 是非常重要的，一方面影响到了合成样本的优化，另一方面影响到了样本的筛选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合成样本的数量和分类正确率与真实样本之间是一个</a:t>
            </a:r>
            <a:r>
              <a:rPr lang="en-US" altLang="zh-CN" dirty="0"/>
              <a:t>trade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。生成高质量的合成样本（表现为生成数量减少，但是分类准确率上升），会使得网络产生对合成样本的过拟合，反而整体表现一般。反过来，生成大量的合成样本但是质量一般（表现为分类准确率很低，但是样本量很高），也使得网络被</a:t>
            </a:r>
            <a:r>
              <a:rPr lang="en-US" altLang="zh-CN" dirty="0"/>
              <a:t>confuse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加入对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/>
              <a:t>logit</a:t>
            </a:r>
            <a:r>
              <a:rPr lang="zh-CN" altLang="en-US" dirty="0"/>
              <a:t>最大约束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是一个多样性的问题。目前还是通过调整超参数来控制，比如更低的优化样本</a:t>
            </a:r>
            <a:r>
              <a:rPr lang="en-US" altLang="zh-CN" dirty="0" err="1"/>
              <a:t>iter</a:t>
            </a:r>
            <a:r>
              <a:rPr lang="zh-CN" altLang="en-US" dirty="0"/>
              <a:t>次数，降低</a:t>
            </a:r>
            <a:r>
              <a:rPr lang="en-US" altLang="zh-CN" dirty="0"/>
              <a:t>gamma</a:t>
            </a:r>
          </a:p>
          <a:p>
            <a:pPr lvl="1"/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E8BEE-0397-956C-9178-4994224E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986" y="5210389"/>
            <a:ext cx="1181100" cy="457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5C6AF6-D99C-95DC-D81E-C00B91CE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61" y="1885432"/>
            <a:ext cx="887995" cy="415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71644C-057E-FFC4-D2D4-3F4749E81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074" y="4660750"/>
            <a:ext cx="9669863" cy="4240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A9E9B9-1159-7FE1-2553-B0E17E06F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074" y="3757369"/>
            <a:ext cx="9669863" cy="4240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D54610-4301-F763-8AC0-CBCE5FC65BAA}"/>
              </a:ext>
            </a:extLst>
          </p:cNvPr>
          <p:cNvSpPr txBox="1"/>
          <p:nvPr/>
        </p:nvSpPr>
        <p:spPr>
          <a:xfrm>
            <a:off x="186117" y="3673784"/>
            <a:ext cx="760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Sota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掉点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6EEFFE5-9C0E-5E42-7E8C-09FBA0153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279" y="195995"/>
            <a:ext cx="7073900" cy="137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893F3D-3456-DB21-E2CD-766105610389}"/>
                  </a:ext>
                </a:extLst>
              </p14:cNvPr>
              <p14:cNvContentPartPr/>
              <p14:nvPr/>
            </p14:nvContentPartPr>
            <p14:xfrm>
              <a:off x="398520" y="3511080"/>
              <a:ext cx="10431000" cy="2876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893F3D-3456-DB21-E2CD-7661056103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160" y="3501720"/>
                <a:ext cx="10449720" cy="28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15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965014" y="313699"/>
            <a:ext cx="102619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一些思考：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关于样本初始化和标签的问题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优势类的样本被优化成为了劣势类，但是这些合成样本本身还具有非常多的优势类样本语义信息，会带来</a:t>
            </a:r>
            <a:r>
              <a:rPr lang="en-US" altLang="zh-CN" dirty="0"/>
              <a:t>confusion</a:t>
            </a:r>
            <a:r>
              <a:rPr lang="zh-CN" altLang="en-US" dirty="0"/>
              <a:t>。比如网络见到的几乎相近的两个</a:t>
            </a:r>
            <a:r>
              <a:rPr lang="en-US" altLang="zh-CN" dirty="0"/>
              <a:t>sample</a:t>
            </a:r>
            <a:r>
              <a:rPr lang="zh-CN" altLang="en-US" dirty="0"/>
              <a:t>却有着不同的</a:t>
            </a:r>
            <a:r>
              <a:rPr lang="en-US" altLang="zh-CN" dirty="0"/>
              <a:t>label</a:t>
            </a:r>
            <a:r>
              <a:rPr lang="zh-CN" altLang="en-US" dirty="0"/>
              <a:t>，会导致</a:t>
            </a:r>
            <a:r>
              <a:rPr lang="en-US" altLang="zh-CN" dirty="0"/>
              <a:t>head</a:t>
            </a:r>
            <a:r>
              <a:rPr lang="zh-CN" altLang="en-US" dirty="0"/>
              <a:t>类的分界线模糊？对应观察到的现象是，</a:t>
            </a:r>
            <a:r>
              <a:rPr lang="en-US" altLang="zh-CN" dirty="0"/>
              <a:t>majority classes</a:t>
            </a:r>
            <a:r>
              <a:rPr lang="zh-CN" altLang="en-US" dirty="0"/>
              <a:t>的分类结果较好时，</a:t>
            </a:r>
            <a:r>
              <a:rPr lang="en-US" altLang="zh-CN" dirty="0"/>
              <a:t>minority</a:t>
            </a:r>
            <a:r>
              <a:rPr lang="zh-CN" altLang="en-US" dirty="0"/>
              <a:t>的就不行。反之亦然。</a:t>
            </a:r>
            <a:endParaRPr lang="en-US" altLang="zh-CN" dirty="0"/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800100" lvl="1" indent="-342900">
              <a:buFontTx/>
              <a:buAutoNum type="arabicPeriod"/>
            </a:pPr>
            <a:r>
              <a:rPr lang="zh-CN" altLang="en-US" dirty="0"/>
              <a:t>合成样本是否应该使用</a:t>
            </a:r>
            <a:r>
              <a:rPr lang="en-US" altLang="zh-CN" dirty="0"/>
              <a:t>soft label</a:t>
            </a:r>
            <a:r>
              <a:rPr lang="zh-CN" altLang="en-US" dirty="0"/>
              <a:t>，因为本身的优化过程其实实质上是等于学习得到了一个类似于</a:t>
            </a:r>
            <a:r>
              <a:rPr lang="en-US" altLang="zh-CN" dirty="0" err="1"/>
              <a:t>mixup</a:t>
            </a:r>
            <a:r>
              <a:rPr lang="zh-CN" altLang="en-US" dirty="0"/>
              <a:t>的输出，不能完全变成少数类。而且实验证明完全变成少数类会损害学习。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目前正在做的尝试：</a:t>
            </a:r>
            <a:endParaRPr lang="en-US" altLang="zh-CN" dirty="0"/>
          </a:p>
          <a:p>
            <a:endParaRPr lang="en-US" altLang="zh-CN" dirty="0"/>
          </a:p>
          <a:p>
            <a:pPr algn="just"/>
            <a:r>
              <a:rPr lang="en-US" altLang="zh-CN" dirty="0"/>
              <a:t>	1. </a:t>
            </a:r>
            <a:r>
              <a:rPr lang="zh-CN" altLang="en-US" dirty="0"/>
              <a:t>加入</a:t>
            </a:r>
            <a:r>
              <a:rPr lang="en-US" altLang="zh-CN" dirty="0"/>
              <a:t>soft label</a:t>
            </a:r>
            <a:r>
              <a:rPr lang="zh-CN" altLang="en-US" dirty="0"/>
              <a:t>。直接把真实数据和合成数据的标签都变</a:t>
            </a:r>
            <a:r>
              <a:rPr lang="en-US" altLang="zh-CN" dirty="0"/>
              <a:t>soft</a:t>
            </a:r>
            <a:r>
              <a:rPr lang="zh-CN" altLang="en-US" dirty="0"/>
              <a:t>一点。验证思考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2.</a:t>
            </a:r>
            <a:r>
              <a:rPr lang="zh-CN" altLang="en-US" dirty="0"/>
              <a:t> 只让合成数据的</a:t>
            </a:r>
            <a:r>
              <a:rPr lang="en-US" altLang="zh-CN" dirty="0"/>
              <a:t>label</a:t>
            </a:r>
            <a:r>
              <a:rPr lang="zh-CN" altLang="en-US" dirty="0"/>
              <a:t>变</a:t>
            </a:r>
            <a:r>
              <a:rPr lang="en-US" altLang="zh-CN" dirty="0"/>
              <a:t>soft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3. </a:t>
            </a:r>
            <a:r>
              <a:rPr lang="zh-CN" altLang="en-US" dirty="0"/>
              <a:t>在得到合成数据的基础上，使用</a:t>
            </a:r>
            <a:r>
              <a:rPr lang="en-US" altLang="zh-CN" dirty="0" err="1"/>
              <a:t>mixup</a:t>
            </a:r>
            <a:r>
              <a:rPr lang="zh-CN" altLang="en-US" dirty="0"/>
              <a:t>。（不</a:t>
            </a:r>
            <a:r>
              <a:rPr lang="en-US" altLang="zh-CN" dirty="0"/>
              <a:t>work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个人觉得这一块的问题在于解决：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在</a:t>
            </a:r>
            <a:r>
              <a:rPr lang="en-US" altLang="zh-CN" dirty="0"/>
              <a:t>majority</a:t>
            </a:r>
            <a:r>
              <a:rPr lang="zh-CN" altLang="en-US" dirty="0"/>
              <a:t>转变为</a:t>
            </a:r>
            <a:r>
              <a:rPr lang="en-US" altLang="zh-CN" dirty="0"/>
              <a:t>minority</a:t>
            </a:r>
            <a:r>
              <a:rPr lang="zh-CN" altLang="en-US" dirty="0"/>
              <a:t>后，分类边界混淆的问题。有两个角度，一是样本层面更好的混合和初始化，二是从</a:t>
            </a:r>
            <a:r>
              <a:rPr lang="en-US" altLang="zh-CN" dirty="0"/>
              <a:t>label</a:t>
            </a:r>
            <a:r>
              <a:rPr lang="zh-CN" altLang="en-US" dirty="0"/>
              <a:t>层面去缓解。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94A9123-483C-DF9D-8BD3-1230A935D942}"/>
                  </a:ext>
                </a:extLst>
              </p14:cNvPr>
              <p14:cNvContentPartPr/>
              <p14:nvPr/>
            </p14:nvContentPartPr>
            <p14:xfrm>
              <a:off x="3889440" y="1192680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94A9123-483C-DF9D-8BD3-1230A935D9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0080" y="1183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477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54DF8F9-8A88-0FBD-402C-0C52078FDBEF}"/>
              </a:ext>
            </a:extLst>
          </p:cNvPr>
          <p:cNvSpPr txBox="1"/>
          <p:nvPr/>
        </p:nvSpPr>
        <p:spPr>
          <a:xfrm>
            <a:off x="965014" y="313699"/>
            <a:ext cx="102619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一些思考：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关于样本筛选的问题</a:t>
            </a:r>
            <a:endParaRPr lang="en-US" altLang="zh-CN" dirty="0"/>
          </a:p>
          <a:p>
            <a:pPr marL="800100" lvl="1" indent="-342900">
              <a:buAutoNum type="arabicPeriod"/>
            </a:pPr>
            <a:r>
              <a:rPr lang="zh-CN" altLang="en-US" dirty="0"/>
              <a:t>我们能不能用</a:t>
            </a:r>
            <a:r>
              <a:rPr lang="en-US" altLang="zh-CN" dirty="0"/>
              <a:t>OT</a:t>
            </a:r>
            <a:r>
              <a:rPr lang="zh-CN" altLang="en-US" dirty="0"/>
              <a:t>去计算一个优化后传输的代价，在</a:t>
            </a:r>
            <a:r>
              <a:rPr lang="en-US" altLang="zh-CN" dirty="0"/>
              <a:t>transport plane</a:t>
            </a:r>
            <a:r>
              <a:rPr lang="zh-CN" altLang="en-US" dirty="0"/>
              <a:t>上或者</a:t>
            </a:r>
            <a:r>
              <a:rPr lang="en-US" altLang="zh-CN" dirty="0"/>
              <a:t>cost</a:t>
            </a:r>
            <a:r>
              <a:rPr lang="zh-CN" altLang="en-US" dirty="0"/>
              <a:t>上去加约束，来筛样本？</a:t>
            </a:r>
            <a:r>
              <a:rPr lang="en-US" altLang="zh-CN" dirty="0"/>
              <a:t>OT</a:t>
            </a:r>
            <a:r>
              <a:rPr lang="zh-CN" altLang="en-US" dirty="0"/>
              <a:t>的作用就是通过计算分布匹配的距离，来确定映射前后点的传输距离，然后作为筛选的依据</a:t>
            </a:r>
            <a:endParaRPr lang="en-US" altLang="zh-CN" dirty="0"/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M2m</a:t>
            </a:r>
            <a:r>
              <a:rPr lang="zh-CN" altLang="en-US" dirty="0"/>
              <a:t>的样本筛选概率是固定的（或者说一般情况下的这种都是一个一直不变的固定值），是否可以做的</a:t>
            </a:r>
            <a:r>
              <a:rPr lang="en-US" altLang="zh-CN" dirty="0"/>
              <a:t>adaptive</a:t>
            </a:r>
            <a:r>
              <a:rPr lang="zh-CN" altLang="en-US" dirty="0"/>
              <a:t>一点？这种</a:t>
            </a:r>
            <a:r>
              <a:rPr lang="en-US" altLang="zh-CN" dirty="0"/>
              <a:t>confidence</a:t>
            </a:r>
            <a:r>
              <a:rPr lang="zh-CN" altLang="en-US" dirty="0"/>
              <a:t>可以随着不断的迭代而自适应的改变</a:t>
            </a:r>
            <a:endParaRPr lang="en-US" altLang="zh-CN" dirty="0"/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800100" lvl="1" indent="-342900">
              <a:buAutoNum type="arabicPeriod"/>
            </a:pPr>
            <a:r>
              <a:rPr lang="en-US" altLang="zh-CN" dirty="0"/>
              <a:t>FREEMATCH: SELF-ADAPTIVE THRESHOLDING FORSEMI-SUPERVISED LEARNING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Class-Imbalanced Semi-Supervised Learning with Adaptive Thresholding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正在做得一些尝试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尝试在</a:t>
            </a:r>
            <a:r>
              <a:rPr lang="en-US" altLang="zh-CN" dirty="0"/>
              <a:t>MMD</a:t>
            </a:r>
            <a:r>
              <a:rPr lang="zh-CN" altLang="en-US" dirty="0"/>
              <a:t>合成好样本后，使用</a:t>
            </a:r>
            <a:r>
              <a:rPr lang="en-US" altLang="zh-CN" dirty="0"/>
              <a:t>OT</a:t>
            </a:r>
            <a:r>
              <a:rPr lang="zh-CN" altLang="en-US" dirty="0"/>
              <a:t>去计算  真实</a:t>
            </a:r>
            <a:r>
              <a:rPr lang="en-US" altLang="zh-CN" dirty="0"/>
              <a:t>minority</a:t>
            </a:r>
            <a:r>
              <a:rPr lang="zh-CN" altLang="en-US" dirty="0"/>
              <a:t>和合成</a:t>
            </a:r>
            <a:r>
              <a:rPr lang="en-US" altLang="zh-CN" dirty="0"/>
              <a:t>minority</a:t>
            </a:r>
            <a:r>
              <a:rPr lang="zh-CN" altLang="en-US" dirty="0"/>
              <a:t>的传输距离，然后使用得到的</a:t>
            </a:r>
            <a:r>
              <a:rPr lang="en-US" altLang="zh-CN" dirty="0"/>
              <a:t>Pi</a:t>
            </a:r>
            <a:r>
              <a:rPr lang="zh-CN" altLang="en-US" dirty="0"/>
              <a:t>来进行约束。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4224A3-9A4C-46D1-1C10-9F53FBEE8776}"/>
                  </a:ext>
                </a:extLst>
              </p14:cNvPr>
              <p14:cNvContentPartPr/>
              <p14:nvPr/>
            </p14:nvContentPartPr>
            <p14:xfrm>
              <a:off x="1365480" y="1748880"/>
              <a:ext cx="7379280" cy="2271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4224A3-9A4C-46D1-1C10-9F53FBEE8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6120" y="1739520"/>
                <a:ext cx="7398000" cy="22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90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2161925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CBAAF-C13C-2C84-6968-A8C5E1D6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191" y="1087936"/>
            <a:ext cx="6036006" cy="804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B60479-CDEB-CDAC-1D17-6560B8290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2853"/>
            <a:ext cx="5339160" cy="18987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8AD4CA-98A6-7342-51D1-17AA5B51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02" y="1704121"/>
            <a:ext cx="4966354" cy="44878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9C2A59-9C18-C274-B8CF-E119654D3AF7}"/>
              </a:ext>
            </a:extLst>
          </p:cNvPr>
          <p:cNvSpPr txBox="1"/>
          <p:nvPr/>
        </p:nvSpPr>
        <p:spPr>
          <a:xfrm>
            <a:off x="587352" y="1087936"/>
            <a:ext cx="528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确定每个类的</a:t>
            </a:r>
            <a:r>
              <a:rPr lang="en-US" altLang="zh-CN" dirty="0"/>
              <a:t>noise image</a:t>
            </a:r>
            <a:r>
              <a:rPr lang="zh-CN" altLang="en-US" dirty="0"/>
              <a:t>采样概率并初始化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BD9E42-C80B-928D-5F8E-A50FF6230089}"/>
              </a:ext>
            </a:extLst>
          </p:cNvPr>
          <p:cNvSpPr/>
          <p:nvPr/>
        </p:nvSpPr>
        <p:spPr>
          <a:xfrm>
            <a:off x="2769898" y="3123644"/>
            <a:ext cx="2162522" cy="420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DD108B-6B77-99E1-C3A5-AAD961D176A9}"/>
              </a:ext>
            </a:extLst>
          </p:cNvPr>
          <p:cNvSpPr txBox="1"/>
          <p:nvPr/>
        </p:nvSpPr>
        <p:spPr>
          <a:xfrm>
            <a:off x="3777739" y="4181639"/>
            <a:ext cx="355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先用正常的</a:t>
            </a:r>
            <a:r>
              <a:rPr lang="en-US" altLang="zh-CN" dirty="0">
                <a:solidFill>
                  <a:srgbClr val="FF0000"/>
                </a:solidFill>
              </a:rPr>
              <a:t>oversampling</a:t>
            </a:r>
            <a:r>
              <a:rPr lang="zh-CN" altLang="en-US" dirty="0">
                <a:solidFill>
                  <a:srgbClr val="FF0000"/>
                </a:solidFill>
              </a:rPr>
              <a:t>技术，在原始不平衡数据集上变成平衡，然后再计算概率来替换样本</a:t>
            </a:r>
          </a:p>
        </p:txBody>
      </p:sp>
    </p:spTree>
    <p:extLst>
      <p:ext uri="{BB962C8B-B14F-4D97-AF65-F5344CB8AC3E}">
        <p14:creationId xmlns:p14="http://schemas.microsoft.com/office/powerpoint/2010/main" val="165421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2161925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9C2A59-9C18-C274-B8CF-E119654D3AF7}"/>
              </a:ext>
            </a:extLst>
          </p:cNvPr>
          <p:cNvSpPr txBox="1"/>
          <p:nvPr/>
        </p:nvSpPr>
        <p:spPr>
          <a:xfrm>
            <a:off x="587352" y="1087936"/>
            <a:ext cx="855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获得重新采样好的数据，设计</a:t>
            </a:r>
            <a:r>
              <a:rPr lang="en-US" altLang="zh-CN" dirty="0"/>
              <a:t>BN</a:t>
            </a:r>
            <a:r>
              <a:rPr lang="zh-CN" altLang="en-US" dirty="0"/>
              <a:t>，避免因为分布不同的原因破坏训练效果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74DBC-334A-2570-520C-07593AA0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75" y="2604545"/>
            <a:ext cx="5761201" cy="14035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0C8776-C36A-8742-E14B-191FBDB6B173}"/>
              </a:ext>
            </a:extLst>
          </p:cNvPr>
          <p:cNvSpPr txBox="1"/>
          <p:nvPr/>
        </p:nvSpPr>
        <p:spPr>
          <a:xfrm>
            <a:off x="7849488" y="1702857"/>
            <a:ext cx="360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形式上，一个标准的</a:t>
            </a:r>
            <a:r>
              <a:rPr lang="en-US" altLang="zh-CN" dirty="0"/>
              <a:t>BN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0D2878-61EC-F810-D92C-E19695FB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250" y="4808505"/>
            <a:ext cx="4234015" cy="7408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9168CE-510D-7C1C-A5E7-2B24C0CC4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997" y="5549335"/>
            <a:ext cx="3288522" cy="8523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09E69B-5707-55D1-E83A-750C8379E3D6}"/>
              </a:ext>
            </a:extLst>
          </p:cNvPr>
          <p:cNvSpPr txBox="1"/>
          <p:nvPr/>
        </p:nvSpPr>
        <p:spPr>
          <a:xfrm>
            <a:off x="5915496" y="2607442"/>
            <a:ext cx="130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F7C791-7C5A-A490-4DB9-B487BFA56588}"/>
              </a:ext>
            </a:extLst>
          </p:cNvPr>
          <p:cNvSpPr txBox="1"/>
          <p:nvPr/>
        </p:nvSpPr>
        <p:spPr>
          <a:xfrm>
            <a:off x="5964583" y="5444987"/>
            <a:ext cx="130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测试过程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FEFE4A-382F-2CC9-EEBA-B1D5C8C2261F}"/>
              </a:ext>
            </a:extLst>
          </p:cNvPr>
          <p:cNvSpPr/>
          <p:nvPr/>
        </p:nvSpPr>
        <p:spPr>
          <a:xfrm>
            <a:off x="587353" y="1429186"/>
            <a:ext cx="11364624" cy="3379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5FD5FC5-459C-EE54-71D0-8A1729D2B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987" y="2100339"/>
            <a:ext cx="4038894" cy="13286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3DC3E3-A76C-6E2A-617F-998FCBFCE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033" y="3399411"/>
            <a:ext cx="3928801" cy="6190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CE1022A-8B9C-2CAC-A1B4-C6C6CB1B5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80" y="4014620"/>
            <a:ext cx="5111916" cy="7485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AF17AD9-E550-F27E-DCD5-1CDCB278F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393" y="5338844"/>
            <a:ext cx="4590042" cy="91800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B258F60-8910-A9DA-3641-D5255531AF86}"/>
              </a:ext>
            </a:extLst>
          </p:cNvPr>
          <p:cNvSpPr/>
          <p:nvPr/>
        </p:nvSpPr>
        <p:spPr>
          <a:xfrm>
            <a:off x="587353" y="4808505"/>
            <a:ext cx="11364624" cy="1953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5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A57EE7-5B53-DA0F-0932-C3DB3040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91" y="0"/>
            <a:ext cx="10529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8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2579476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C6E31B-F584-BCA1-44C1-A48DFC824A5C}"/>
              </a:ext>
            </a:extLst>
          </p:cNvPr>
          <p:cNvSpPr txBox="1"/>
          <p:nvPr/>
        </p:nvSpPr>
        <p:spPr>
          <a:xfrm>
            <a:off x="1064525" y="1282890"/>
            <a:ext cx="9287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为什么传统的</a:t>
            </a:r>
            <a:r>
              <a:rPr lang="en-US" altLang="zh-CN" dirty="0"/>
              <a:t>over sample</a:t>
            </a:r>
            <a:r>
              <a:rPr lang="zh-CN" altLang="en-US" dirty="0"/>
              <a:t>方法效果有限？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作者认为没有带来太多有效的梯度信息，</a:t>
            </a:r>
            <a:r>
              <a:rPr lang="en-US" altLang="zh-CN" dirty="0"/>
              <a:t>minority</a:t>
            </a:r>
            <a:r>
              <a:rPr lang="zh-CN" altLang="en-US" dirty="0"/>
              <a:t>在优化方向上的影响力还是不能和</a:t>
            </a:r>
            <a:r>
              <a:rPr lang="en-US" altLang="zh-CN" dirty="0"/>
              <a:t>majority</a:t>
            </a:r>
            <a:r>
              <a:rPr lang="zh-CN" altLang="en-US" dirty="0"/>
              <a:t>相比。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为什么这一篇的就可以？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作者认为，引入噪声信号丰富了</a:t>
            </a:r>
            <a:r>
              <a:rPr lang="en-US" altLang="zh-CN" dirty="0"/>
              <a:t>minority</a:t>
            </a:r>
            <a:r>
              <a:rPr lang="zh-CN" altLang="en-US" dirty="0"/>
              <a:t>的梯度成分，增加了优化方向的随机性，从而起到了一种正则的效果，加强了泛化性。</a:t>
            </a:r>
            <a:endParaRPr lang="en-US" altLang="zh-CN" dirty="0"/>
          </a:p>
          <a:p>
            <a:pPr lvl="1"/>
            <a:r>
              <a:rPr lang="zh-CN" altLang="en-US" dirty="0"/>
              <a:t>此外，引入了分布外的信息，而不是局限于数据集内的有限数据来做样本的增广。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779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0" y="260480"/>
            <a:ext cx="3002905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E0DA6-D738-9135-8035-8BFB80A8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10" y="690284"/>
            <a:ext cx="10887581" cy="61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6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A09F572-513A-A58B-9E3C-DF6015E98C85}"/>
              </a:ext>
            </a:extLst>
          </p:cNvPr>
          <p:cNvSpPr txBox="1"/>
          <p:nvPr/>
        </p:nvSpPr>
        <p:spPr>
          <a:xfrm>
            <a:off x="7507977" y="651933"/>
            <a:ext cx="44860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Motivation:</a:t>
            </a:r>
            <a:br>
              <a:rPr lang="en-US" altLang="zh-CN" dirty="0"/>
            </a:b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不使用数据增广，导致</a:t>
            </a:r>
            <a:r>
              <a:rPr lang="en-US" altLang="zh-CN" dirty="0"/>
              <a:t>tail</a:t>
            </a:r>
            <a:r>
              <a:rPr lang="zh-CN" altLang="en-US" dirty="0"/>
              <a:t>类在特征空间的表征欠学习。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使用数据增广但是不引入</a:t>
            </a:r>
            <a:r>
              <a:rPr lang="en-US" altLang="zh-CN" dirty="0"/>
              <a:t>sample specific</a:t>
            </a:r>
            <a:r>
              <a:rPr lang="zh-CN" altLang="en-US" dirty="0"/>
              <a:t>，导致</a:t>
            </a:r>
            <a:r>
              <a:rPr lang="en-US" altLang="zh-CN" dirty="0"/>
              <a:t>training</a:t>
            </a:r>
            <a:r>
              <a:rPr lang="zh-CN" altLang="en-US" dirty="0"/>
              <a:t>和</a:t>
            </a:r>
            <a:r>
              <a:rPr lang="en-US" altLang="zh-CN" dirty="0"/>
              <a:t>test</a:t>
            </a:r>
            <a:r>
              <a:rPr lang="zh-CN" altLang="en-US" dirty="0"/>
              <a:t>两个阶段不平衡不一致。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只学习</a:t>
            </a:r>
            <a:r>
              <a:rPr lang="en-US" altLang="zh-CN" dirty="0"/>
              <a:t>head</a:t>
            </a:r>
            <a:r>
              <a:rPr lang="zh-CN" altLang="en-US" dirty="0"/>
              <a:t>类的语义特征变化方向，而不使用它们的统计信息。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A10C0C-54D9-4006-148A-D23AD1B8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10" y="171172"/>
            <a:ext cx="5605463" cy="2076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11ECDF-46EE-F32A-B70B-2CB15549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7925"/>
            <a:ext cx="7584497" cy="3772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BCD184-D294-6BDE-6CEF-5DE87DA9A11E}"/>
              </a:ext>
            </a:extLst>
          </p:cNvPr>
          <p:cNvSpPr txBox="1"/>
          <p:nvPr/>
        </p:nvSpPr>
        <p:spPr>
          <a:xfrm>
            <a:off x="7634791" y="3385088"/>
            <a:ext cx="3978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什么是 </a:t>
            </a:r>
            <a:r>
              <a:rPr lang="en-US" altLang="zh-CN" dirty="0"/>
              <a:t>sample-specific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zh-CN" altLang="en-US" dirty="0"/>
              <a:t>一种</a:t>
            </a:r>
            <a:r>
              <a:rPr lang="zh-CN" altLang="en-US" dirty="0">
                <a:solidFill>
                  <a:srgbClr val="FF0000"/>
                </a:solidFill>
              </a:rPr>
              <a:t>不兼容、不匹配</a:t>
            </a:r>
            <a:r>
              <a:rPr lang="zh-CN" altLang="en-US" dirty="0"/>
              <a:t>，将</a:t>
            </a:r>
            <a:r>
              <a:rPr lang="en-US" altLang="zh-CN" dirty="0"/>
              <a:t>head</a:t>
            </a:r>
            <a:r>
              <a:rPr lang="zh-CN" altLang="en-US" dirty="0"/>
              <a:t>类的估计信息直接引入到</a:t>
            </a:r>
            <a:r>
              <a:rPr lang="en-US" altLang="zh-CN" dirty="0"/>
              <a:t>tail</a:t>
            </a:r>
            <a:r>
              <a:rPr lang="zh-CN" altLang="en-US" dirty="0"/>
              <a:t>类后，</a:t>
            </a:r>
            <a:r>
              <a:rPr lang="en-US" altLang="zh-CN" dirty="0"/>
              <a:t>tail</a:t>
            </a:r>
            <a:r>
              <a:rPr lang="zh-CN" altLang="en-US" dirty="0"/>
              <a:t>类会生成一些</a:t>
            </a:r>
            <a:r>
              <a:rPr lang="zh-CN" altLang="en-US" dirty="0">
                <a:solidFill>
                  <a:srgbClr val="FF0000"/>
                </a:solidFill>
              </a:rPr>
              <a:t>似乎可信</a:t>
            </a:r>
            <a:r>
              <a:rPr lang="zh-CN" altLang="en-US" dirty="0"/>
              <a:t>的增广后样本，但是这种增广后样本反而</a:t>
            </a:r>
            <a:r>
              <a:rPr lang="zh-CN" altLang="en-US" dirty="0">
                <a:solidFill>
                  <a:srgbClr val="FF0000"/>
                </a:solidFill>
              </a:rPr>
              <a:t>影响了</a:t>
            </a:r>
            <a:r>
              <a:rPr lang="en-US" altLang="zh-CN" dirty="0"/>
              <a:t>tail</a:t>
            </a:r>
            <a:r>
              <a:rPr lang="zh-CN" altLang="en-US" dirty="0"/>
              <a:t>类的独立性。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03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10257-2CA4-03F5-5032-6D3D9CFD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21" y="260480"/>
            <a:ext cx="3103022" cy="4055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Framework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CF51EA-01BA-1154-3995-A0CC5AD13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182824"/>
            <a:ext cx="11372850" cy="3733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EF91B5-FD43-7E54-8CE7-3FF12582FC88}"/>
              </a:ext>
            </a:extLst>
          </p:cNvPr>
          <p:cNvSpPr txBox="1"/>
          <p:nvPr/>
        </p:nvSpPr>
        <p:spPr>
          <a:xfrm>
            <a:off x="527281" y="790919"/>
            <a:ext cx="10986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什么是 </a:t>
            </a:r>
            <a:r>
              <a:rPr lang="en-US" altLang="zh-CN" dirty="0"/>
              <a:t>sample-specific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zh-CN" altLang="en-US" dirty="0"/>
              <a:t>一种不兼容、不匹配，将</a:t>
            </a:r>
            <a:r>
              <a:rPr lang="en-US" altLang="zh-CN" dirty="0"/>
              <a:t>head</a:t>
            </a:r>
            <a:r>
              <a:rPr lang="zh-CN" altLang="en-US" dirty="0"/>
              <a:t>类的估计信息直接引入到</a:t>
            </a:r>
            <a:r>
              <a:rPr lang="en-US" altLang="zh-CN" dirty="0"/>
              <a:t>tail</a:t>
            </a:r>
            <a:r>
              <a:rPr lang="zh-CN" altLang="en-US" dirty="0"/>
              <a:t>类后，</a:t>
            </a:r>
            <a:r>
              <a:rPr lang="en-US" altLang="zh-CN" dirty="0"/>
              <a:t>tail</a:t>
            </a:r>
            <a:r>
              <a:rPr lang="zh-CN" altLang="en-US" dirty="0"/>
              <a:t>类会生成一些似乎可信的增广后样本，但是这种增广后样本反而影响了</a:t>
            </a:r>
            <a:r>
              <a:rPr lang="en-US" altLang="zh-CN" dirty="0"/>
              <a:t>tail</a:t>
            </a:r>
            <a:r>
              <a:rPr lang="zh-CN" altLang="en-US" dirty="0"/>
              <a:t>类的独立性。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45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1507</Words>
  <Application>Microsoft Macintosh PowerPoint</Application>
  <PresentationFormat>宽屏</PresentationFormat>
  <Paragraphs>176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Long-tailed image classification</vt:lpstr>
      <vt:lpstr>PowerPoint 演示文稿</vt:lpstr>
      <vt:lpstr>Method</vt:lpstr>
      <vt:lpstr>Method</vt:lpstr>
      <vt:lpstr>PowerPoint 演示文稿</vt:lpstr>
      <vt:lpstr>Discussion</vt:lpstr>
      <vt:lpstr>Experiments</vt:lpstr>
      <vt:lpstr>PowerPoint 演示文稿</vt:lpstr>
      <vt:lpstr>Framework</vt:lpstr>
      <vt:lpstr>Framework</vt:lpstr>
      <vt:lpstr>Method</vt:lpstr>
      <vt:lpstr>Method</vt:lpstr>
      <vt:lpstr>PowerPoint 演示文稿</vt:lpstr>
      <vt:lpstr>PowerPoint 演示文稿</vt:lpstr>
      <vt:lpstr>PowerPoint 演示文稿</vt:lpstr>
      <vt:lpstr>M2m</vt:lpstr>
      <vt:lpstr>M2m  2023-02-20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Long-tailed</dc:title>
  <dc:creator>李 卓</dc:creator>
  <cp:lastModifiedBy>Zhuo Li (SSE, 221019088)</cp:lastModifiedBy>
  <cp:revision>172</cp:revision>
  <dcterms:created xsi:type="dcterms:W3CDTF">2023-02-10T04:55:53Z</dcterms:created>
  <dcterms:modified xsi:type="dcterms:W3CDTF">2023-03-31T02:48:44Z</dcterms:modified>
</cp:coreProperties>
</file>